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34" d="100"/>
          <a:sy n="134" d="100"/>
        </p:scale>
        <p:origin x="-10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slides/slide2.xml" Id="rId9" /><Relationship Type="http://schemas.openxmlformats.org/officeDocument/2006/relationships/slide" Target="slides/slide3.xml" Id="rId10" /><Relationship Type="http://schemas.openxmlformats.org/officeDocument/2006/relationships/slide" Target="slides/slide4.xml" Id="rId11" /><Relationship Type="http://schemas.openxmlformats.org/officeDocument/2006/relationships/slide" Target="slides/slide5.xml" Id="rId12" /><Relationship Type="http://schemas.openxmlformats.org/officeDocument/2006/relationships/slide" Target="slides/slide6.xml" Id="rId13" /><Relationship Type="http://schemas.openxmlformats.org/officeDocument/2006/relationships/slide" Target="slides/slide7.xml" Id="rId14" /><Relationship Type="http://schemas.openxmlformats.org/officeDocument/2006/relationships/slide" Target="slides/slide8.xml" Id="rId15" /><Relationship Type="http://schemas.openxmlformats.org/officeDocument/2006/relationships/slide" Target="slides/slide9.xml" Id="rId16" /><Relationship Type="http://schemas.openxmlformats.org/officeDocument/2006/relationships/slide" Target="slides/slide10.xml" Id="rId17" /><Relationship Type="http://schemas.openxmlformats.org/officeDocument/2006/relationships/slide" Target="slides/slide11.xml" Id="rId18" /><Relationship Type="http://schemas.openxmlformats.org/officeDocument/2006/relationships/slide" Target="slides/slide12.xml" Id="rId19" /><Relationship Type="http://schemas.openxmlformats.org/officeDocument/2006/relationships/slide" Target="slides/slide13.xml" Id="rId20" /><Relationship Type="http://schemas.openxmlformats.org/officeDocument/2006/relationships/slide" Target="slides/slide14.xml" Id="rId21" /><Relationship Type="http://schemas.openxmlformats.org/officeDocument/2006/relationships/slide" Target="slides/slide15.xml" Id="rId22" /><Relationship Type="http://schemas.openxmlformats.org/officeDocument/2006/relationships/slide" Target="slides/slide16.xml" Id="rId23" /><Relationship Type="http://schemas.openxmlformats.org/officeDocument/2006/relationships/slide" Target="slides/slide17.xml" Id="rId24" /><Relationship Type="http://schemas.openxmlformats.org/officeDocument/2006/relationships/slide" Target="slides/slide18.xml" Id="rId25" /><Relationship Type="http://schemas.openxmlformats.org/officeDocument/2006/relationships/slide" Target="slides/slide19.xml" Id="rId26" /><Relationship Type="http://schemas.openxmlformats.org/officeDocument/2006/relationships/slide" Target="slides/slide20.xml" Id="rId27" /><Relationship Type="http://schemas.openxmlformats.org/officeDocument/2006/relationships/slide" Target="slides/slide21.xml" Id="rId28" /><Relationship Type="http://schemas.openxmlformats.org/officeDocument/2006/relationships/slide" Target="slides/slide22.xml" Id="rId29" /><Relationship Type="http://schemas.openxmlformats.org/officeDocument/2006/relationships/slide" Target="slides/slide23.xml" Id="rId30" /><Relationship Type="http://schemas.openxmlformats.org/officeDocument/2006/relationships/slide" Target="slides/slide24.xml" Id="rId31" /><Relationship Type="http://schemas.openxmlformats.org/officeDocument/2006/relationships/slide" Target="slides/slide25.xml" Id="rId32" /><Relationship Type="http://schemas.openxmlformats.org/officeDocument/2006/relationships/slide" Target="slides/slide26.xml" Id="rId33" /><Relationship Type="http://schemas.openxmlformats.org/officeDocument/2006/relationships/slide" Target="slides/slide27.xml" Id="rId34" /><Relationship Type="http://schemas.openxmlformats.org/officeDocument/2006/relationships/slide" Target="slides/slide28.xml" Id="rId35" /><Relationship Type="http://schemas.openxmlformats.org/officeDocument/2006/relationships/slide" Target="slides/slide29.xml" Id="rId36" /><Relationship Type="http://schemas.openxmlformats.org/officeDocument/2006/relationships/slide" Target="slides/slide30.xml" Id="rId37" /><Relationship Type="http://schemas.openxmlformats.org/officeDocument/2006/relationships/slide" Target="slides/slide31.xml" Id="rId38" /><Relationship Type="http://schemas.openxmlformats.org/officeDocument/2006/relationships/slide" Target="slides/slide32.xml" Id="rId39" /><Relationship Type="http://schemas.openxmlformats.org/officeDocument/2006/relationships/slide" Target="slides/slide33.xml" Id="rId40" /><Relationship Type="http://schemas.openxmlformats.org/officeDocument/2006/relationships/slide" Target="slides/slide34.xml" Id="rId41" /><Relationship Type="http://schemas.openxmlformats.org/officeDocument/2006/relationships/slide" Target="slides/slide35.xml" Id="rId42" /><Relationship Type="http://schemas.openxmlformats.org/officeDocument/2006/relationships/slide" Target="slides/slide36.xml" Id="rId43" /><Relationship Type="http://schemas.openxmlformats.org/officeDocument/2006/relationships/slide" Target="slides/slide37.xml" Id="rId44" /><Relationship Type="http://schemas.openxmlformats.org/officeDocument/2006/relationships/slide" Target="slides/slide38.xml" Id="rId45" /><Relationship Type="http://schemas.openxmlformats.org/officeDocument/2006/relationships/slide" Target="slides/slide39.xml" Id="rId46" /><Relationship Type="http://schemas.openxmlformats.org/officeDocument/2006/relationships/slide" Target="slides/slide40.xml" Id="rId47" /><Relationship Type="http://schemas.openxmlformats.org/officeDocument/2006/relationships/slide" Target="slides/slide41.xml" Id="rId48" /><Relationship Type="http://schemas.openxmlformats.org/officeDocument/2006/relationships/slide" Target="slides/slide42.xml" Id="rId49" /><Relationship Type="http://schemas.openxmlformats.org/officeDocument/2006/relationships/slide" Target="slides/slide43.xml" Id="rId50" /><Relationship Type="http://schemas.openxmlformats.org/officeDocument/2006/relationships/slide" Target="slides/slide44.xml" Id="rId51" /><Relationship Type="http://schemas.openxmlformats.org/officeDocument/2006/relationships/slide" Target="slides/slide45.xml" Id="rId52" /><Relationship Type="http://schemas.openxmlformats.org/officeDocument/2006/relationships/slide" Target="slides/slide46.xml" Id="rId53" /><Relationship Type="http://schemas.openxmlformats.org/officeDocument/2006/relationships/slide" Target="slides/slide47.xml" Id="rId54" /><Relationship Type="http://schemas.openxmlformats.org/officeDocument/2006/relationships/slide" Target="slides/slide48.xml" Id="rId55" /><Relationship Type="http://schemas.openxmlformats.org/officeDocument/2006/relationships/slide" Target="slides/slide49.xml" Id="rId56" /><Relationship Type="http://schemas.openxmlformats.org/officeDocument/2006/relationships/slide" Target="slides/slide50.xml" Id="rId57" /><Relationship Type="http://schemas.openxmlformats.org/officeDocument/2006/relationships/slide" Target="slides/slide51.xml" Id="rId58" /><Relationship Type="http://schemas.openxmlformats.org/officeDocument/2006/relationships/slide" Target="slides/slide52.xml" Id="rId59" /><Relationship Type="http://schemas.openxmlformats.org/officeDocument/2006/relationships/slide" Target="slides/slide53.xml" Id="rId60" /><Relationship Type="http://schemas.openxmlformats.org/officeDocument/2006/relationships/slide" Target="slides/slide54.xml" Id="rId61" /><Relationship Type="http://schemas.openxmlformats.org/officeDocument/2006/relationships/slide" Target="slides/slide55.xml" Id="rId62" /><Relationship Type="http://schemas.openxmlformats.org/officeDocument/2006/relationships/slide" Target="slides/slide56.xml" Id="rId63" /><Relationship Type="http://schemas.openxmlformats.org/officeDocument/2006/relationships/slide" Target="slides/slide57.xml" Id="rId64" /><Relationship Type="http://schemas.openxmlformats.org/officeDocument/2006/relationships/slide" Target="slides/slide58.xml" Id="rId65" /><Relationship Type="http://schemas.openxmlformats.org/officeDocument/2006/relationships/slide" Target="slides/slide59.xml" Id="rId66" /><Relationship Type="http://schemas.openxmlformats.org/officeDocument/2006/relationships/slide" Target="slides/slide60.xml" Id="rId67" /><Relationship Type="http://schemas.openxmlformats.org/officeDocument/2006/relationships/slide" Target="slides/slide61.xml" Id="rId68" /><Relationship Type="http://schemas.openxmlformats.org/officeDocument/2006/relationships/slide" Target="slides/slide62.xml" Id="rId69" /><Relationship Type="http://schemas.openxmlformats.org/officeDocument/2006/relationships/slide" Target="slides/slide63.xml" Id="rId70" /><Relationship Type="http://schemas.openxmlformats.org/officeDocument/2006/relationships/slide" Target="slides/slide64.xml" Id="rId71" /><Relationship Type="http://schemas.openxmlformats.org/officeDocument/2006/relationships/slide" Target="slides/slide65.xml" Id="rId72" /><Relationship Type="http://schemas.openxmlformats.org/officeDocument/2006/relationships/slide" Target="slides/slide66.xml" Id="rId73" /><Relationship Type="http://schemas.openxmlformats.org/officeDocument/2006/relationships/slide" Target="slides/slide67.xml" Id="rId74" /><Relationship Type="http://schemas.openxmlformats.org/officeDocument/2006/relationships/slide" Target="slides/slide68.xml" Id="rId75" /><Relationship Type="http://schemas.openxmlformats.org/officeDocument/2006/relationships/slide" Target="slides/slide69.xml" Id="rId76" /><Relationship Type="http://schemas.openxmlformats.org/officeDocument/2006/relationships/slide" Target="slides/slide70.xml" Id="rId77" /><Relationship Type="http://schemas.openxmlformats.org/officeDocument/2006/relationships/slide" Target="slides/slide71.xml" Id="rId78" /><Relationship Type="http://schemas.openxmlformats.org/officeDocument/2006/relationships/slide" Target="slides/slide72.xml" Id="rId79" /><Relationship Type="http://schemas.openxmlformats.org/officeDocument/2006/relationships/slide" Target="slides/slide73.xml" Id="rId80" /><Relationship Type="http://schemas.openxmlformats.org/officeDocument/2006/relationships/slide" Target="slides/slide74.xml" Id="rId81" /><Relationship Type="http://schemas.openxmlformats.org/officeDocument/2006/relationships/slide" Target="slides/slide75.xml" Id="rId82" /><Relationship Type="http://schemas.openxmlformats.org/officeDocument/2006/relationships/slide" Target="slides/slide76.xml" Id="rId83" /><Relationship Type="http://schemas.openxmlformats.org/officeDocument/2006/relationships/slide" Target="slides/slide77.xml" Id="rId84" /><Relationship Type="http://schemas.openxmlformats.org/officeDocument/2006/relationships/slide" Target="slides/slide78.xml" Id="rId85" /><Relationship Type="http://schemas.openxmlformats.org/officeDocument/2006/relationships/slide" Target="slides/slide79.xml" Id="rId86" /><Relationship Type="http://schemas.openxmlformats.org/officeDocument/2006/relationships/slide" Target="slides/slide80.xml" Id="rId87" /><Relationship Type="http://schemas.openxmlformats.org/officeDocument/2006/relationships/slide" Target="slides/slide81.xml" Id="rId88" /><Relationship Type="http://schemas.openxmlformats.org/officeDocument/2006/relationships/slide" Target="slides/slide82.xml" Id="rId89" /><Relationship Type="http://schemas.openxmlformats.org/officeDocument/2006/relationships/slide" Target="slides/slide83.xml" Id="rId90" /><Relationship Type="http://schemas.openxmlformats.org/officeDocument/2006/relationships/slide" Target="slides/slide84.xml" Id="rId9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0.png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1.png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2.png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3.png" Id="rId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4.png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5.png" Id="rId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6.png" Id="rId3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7.png" Id="rId3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8.png" Id="rId3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9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.png" Id="rId3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0.png" Id="rId3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1.png" Id="rId3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2.png" Id="rId3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3.png" Id="rId3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4.png" Id="rId3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5.png" Id="rId3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6.png" Id="rId3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7.png" Id="rId3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8.png" Id="rId3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9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.png" Id="rId3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0.png" Id="rId3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1.png" Id="rId3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2.png" Id="rId3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3.png" Id="rId3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4.png" Id="rId3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5.png" Id="rId3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6.png" Id="rId3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7.png" Id="rId3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8.png" Id="rId3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9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.png" Id="rId3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0.png" Id="rId3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1.png" Id="rId3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2.png" Id="rId3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3.png" Id="rId3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4.png" Id="rId3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5.png" Id="rId3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6.png" Id="rId3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7.png" Id="rId3" /></Relationships>
</file>

<file path=ppt/slides/_rels/slide4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8.png" Id="rId3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9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.png" Id="rId3" /></Relationships>
</file>

<file path=ppt/slides/_rels/slide5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0.png" Id="rId3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1.png" Id="rId3" /></Relationships>
</file>

<file path=ppt/slides/_rels/slide5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2.png" Id="rId3" /></Relationships>
</file>

<file path=ppt/slides/_rels/slide5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3.png" Id="rId3" /></Relationships>
</file>

<file path=ppt/slides/_rels/slide5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4.png" Id="rId3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5.png" Id="rId3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6.png" Id="rId3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7.png" Id="rId3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8.png" Id="rId3" /></Relationships>
</file>

<file path=ppt/slides/_rels/slide5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9.png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.png" Id="rId3" /></Relationships>
</file>

<file path=ppt/slides/_rels/slide6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0.png" Id="rId3" /></Relationships>
</file>

<file path=ppt/slides/_rels/slide6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1.png" Id="rId3" /></Relationships>
</file>

<file path=ppt/slides/_rels/slide6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2.png" Id="rId3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3.png" Id="rId3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4.png" Id="rId3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5.png" Id="rId3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6.png" Id="rId3" /></Relationships>
</file>

<file path=ppt/slides/_rels/slide6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7.png" Id="rId3" /></Relationships>
</file>

<file path=ppt/slides/_rels/slide6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8.png" Id="rId3" /></Relationships>
</file>

<file path=ppt/slides/_rels/slide6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9.png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.png" Id="rId3" /></Relationships>
</file>

<file path=ppt/slides/_rels/slide7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0.png" Id="rId3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1.png" Id="rId3" /></Relationships>
</file>

<file path=ppt/slides/_rels/slide7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2.png" Id="rId3" /></Relationships>
</file>

<file path=ppt/slides/_rels/slide7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3.png" Id="rId3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4.png" Id="rId3" /></Relationships>
</file>

<file path=ppt/slides/_rels/slide7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5.png" Id="rId3" /></Relationships>
</file>

<file path=ppt/slides/_rels/slide7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6.png" Id="rId3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7.png" Id="rId3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8.png" Id="rId3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9.pn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.png" Id="rId3" /></Relationships>
</file>

<file path=ppt/slides/_rels/slide8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0.png" Id="rId3" /></Relationships>
</file>

<file path=ppt/slides/_rels/slide8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1.png" Id="rId3" /></Relationships>
</file>

<file path=ppt/slides/_rels/slide8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2.png" Id="rId3" /></Relationships>
</file>

<file path=ppt/slides/_rels/slide8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3.png" Id="rId3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4.png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9.png" Id="rId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479 - I Know That My Redeemer Lives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166 - He Loved Me So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1002 - Higher Ground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063 - I Need Thee Every Hour - D.1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245 - Where The Soul Never Dies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Title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Lee Smitherman</cp:lastModifiedBy>
  <cp:revision>10</cp:revision>
  <dcterms:created xsi:type="dcterms:W3CDTF">2008-03-16T18:22:36Z</dcterms:created>
  <dcterms:modified xsi:type="dcterms:W3CDTF">2015-03-28T20:14:28Z</dcterms:modified>
</cp:coreProperties>
</file>