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71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4627"/>
  </p:normalViewPr>
  <p:slideViewPr>
    <p:cSldViewPr snapToGrid="0" snapToObjects="1">
      <p:cViewPr varScale="1">
        <p:scale>
          <a:sx n="114" d="100"/>
          <a:sy n="114" d="100"/>
        </p:scale>
        <p:origin x="15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51DB-7B27-654C-9875-4D4AB903A24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1E7C7-7966-8E42-954F-8FEB6E33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486D-451E-034D-AA1C-2C3EAEBDCC5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1E31-6CDC-3048-9627-869376E7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71" y="1183341"/>
            <a:ext cx="6858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9943" y="1358166"/>
            <a:ext cx="2086832" cy="42242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19129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AD527-1D94-E246-A9CE-0DA3BDB3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42854" cy="69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015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54" y="332555"/>
            <a:ext cx="9144000" cy="17004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“Joshua Principle”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Deuteronomy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DE955-C556-AC40-9CEB-8A48089B0C64}"/>
              </a:ext>
            </a:extLst>
          </p:cNvPr>
          <p:cNvSpPr txBox="1"/>
          <p:nvPr/>
        </p:nvSpPr>
        <p:spPr>
          <a:xfrm>
            <a:off x="500448" y="2767912"/>
            <a:ext cx="8340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5400" dirty="0"/>
              <a:t> Joshua listened to God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5400" dirty="0"/>
              <a:t> Joshua loved God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5400" dirty="0"/>
              <a:t> Joshua taught his family about God</a:t>
            </a:r>
          </a:p>
        </p:txBody>
      </p:sp>
    </p:spTree>
    <p:extLst>
      <p:ext uri="{BB962C8B-B14F-4D97-AF65-F5344CB8AC3E}">
        <p14:creationId xmlns:p14="http://schemas.microsoft.com/office/powerpoint/2010/main" val="61297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28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moorer</dc:creator>
  <cp:lastModifiedBy>PC</cp:lastModifiedBy>
  <cp:revision>13</cp:revision>
  <dcterms:created xsi:type="dcterms:W3CDTF">2018-04-24T17:36:55Z</dcterms:created>
  <dcterms:modified xsi:type="dcterms:W3CDTF">2021-08-04T01:13:54Z</dcterms:modified>
</cp:coreProperties>
</file>