
<file path=[Content_Types].xml><?xml version="1.0" encoding="utf-8"?>
<Types xmlns="http://schemas.openxmlformats.org/package/2006/content-types">
  <Default Extension="bin" ContentType="image/png"/>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70" r:id="rId3"/>
    <p:sldMasterId id="2147483682" r:id="rId4"/>
    <p:sldMasterId id="2147483694" r:id="rId5"/>
  </p:sldMasterIdLst>
  <p:notesMasterIdLst>
    <p:notesMasterId r:id="rId75"/>
  </p:notesMasterIdLst>
  <p:sldIdLst>
    <p:sldId id="318"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256" r:id="rId27"/>
    <p:sldId id="319" r:id="rId28"/>
    <p:sldId id="320" r:id="rId29"/>
    <p:sldId id="259" r:id="rId30"/>
    <p:sldId id="260" r:id="rId31"/>
    <p:sldId id="321" r:id="rId32"/>
    <p:sldId id="322" r:id="rId33"/>
    <p:sldId id="323" r:id="rId34"/>
    <p:sldId id="324" r:id="rId35"/>
    <p:sldId id="325" r:id="rId36"/>
    <p:sldId id="326" r:id="rId37"/>
    <p:sldId id="327" r:id="rId38"/>
    <p:sldId id="268" r:id="rId39"/>
    <p:sldId id="265" r:id="rId40"/>
    <p:sldId id="258" r:id="rId41"/>
    <p:sldId id="264" r:id="rId42"/>
    <p:sldId id="262" r:id="rId43"/>
    <p:sldId id="266" r:id="rId44"/>
    <p:sldId id="267" r:id="rId45"/>
    <p:sldId id="257" r:id="rId46"/>
    <p:sldId id="270" r:id="rId47"/>
    <p:sldId id="263" r:id="rId48"/>
    <p:sldId id="271" r:id="rId49"/>
    <p:sldId id="261" r:id="rId50"/>
    <p:sldId id="272" r:id="rId51"/>
    <p:sldId id="269"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273" r:id="rId70"/>
    <p:sldId id="274" r:id="rId71"/>
    <p:sldId id="275" r:id="rId72"/>
    <p:sldId id="276" r:id="rId73"/>
    <p:sldId id="332"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3B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20" autoAdjust="0"/>
    <p:restoredTop sz="94698"/>
  </p:normalViewPr>
  <p:slideViewPr>
    <p:cSldViewPr snapToGrid="0" snapToObjects="1">
      <p:cViewPr varScale="1">
        <p:scale>
          <a:sx n="108" d="100"/>
          <a:sy n="108" d="100"/>
        </p:scale>
        <p:origin x="171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2F035-10C1-4D5C-AD47-9B59D055B994}" type="datetimeFigureOut">
              <a:rPr lang="en-US" smtClean="0"/>
              <a:t>8/2/2021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AD489-E47E-46DA-80F4-3A0B1CC63AF0}" type="slidenum">
              <a:rPr lang="en-US" smtClean="0"/>
              <a:t>‹#›</a:t>
            </a:fld>
            <a:endParaRPr lang="en-US"/>
          </a:p>
        </p:txBody>
      </p:sp>
    </p:spTree>
    <p:extLst>
      <p:ext uri="{BB962C8B-B14F-4D97-AF65-F5344CB8AC3E}">
        <p14:creationId xmlns:p14="http://schemas.microsoft.com/office/powerpoint/2010/main" val="912533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3B520A-1B2C-DA47-BD20-9A675DD6BD9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8A6CD-7AAF-2943-AC9C-2099F08C8E91}" type="slidenum">
              <a:rPr lang="en-US" smtClean="0"/>
              <a:t>‹#›</a:t>
            </a:fld>
            <a:endParaRPr lang="en-US"/>
          </a:p>
        </p:txBody>
      </p:sp>
    </p:spTree>
    <p:extLst>
      <p:ext uri="{BB962C8B-B14F-4D97-AF65-F5344CB8AC3E}">
        <p14:creationId xmlns:p14="http://schemas.microsoft.com/office/powerpoint/2010/main" val="10720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3B520A-1B2C-DA47-BD20-9A675DD6BD9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8A6CD-7AAF-2943-AC9C-2099F08C8E91}" type="slidenum">
              <a:rPr lang="en-US" smtClean="0"/>
              <a:t>‹#›</a:t>
            </a:fld>
            <a:endParaRPr lang="en-US"/>
          </a:p>
        </p:txBody>
      </p:sp>
    </p:spTree>
    <p:extLst>
      <p:ext uri="{BB962C8B-B14F-4D97-AF65-F5344CB8AC3E}">
        <p14:creationId xmlns:p14="http://schemas.microsoft.com/office/powerpoint/2010/main" val="352718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3B520A-1B2C-DA47-BD20-9A675DD6BD9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8A6CD-7AAF-2943-AC9C-2099F08C8E91}" type="slidenum">
              <a:rPr lang="en-US" smtClean="0"/>
              <a:t>‹#›</a:t>
            </a:fld>
            <a:endParaRPr lang="en-US"/>
          </a:p>
        </p:txBody>
      </p:sp>
    </p:spTree>
    <p:extLst>
      <p:ext uri="{BB962C8B-B14F-4D97-AF65-F5344CB8AC3E}">
        <p14:creationId xmlns:p14="http://schemas.microsoft.com/office/powerpoint/2010/main" val="3681378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3B520A-1B2C-DA47-BD20-9A675DD6BD9D}"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8A6CD-7AAF-2943-AC9C-2099F08C8E91}" type="slidenum">
              <a:rPr lang="en-US" smtClean="0"/>
              <a:t>‹#›</a:t>
            </a:fld>
            <a:endParaRPr lang="en-US"/>
          </a:p>
        </p:txBody>
      </p:sp>
    </p:spTree>
    <p:extLst>
      <p:ext uri="{BB962C8B-B14F-4D97-AF65-F5344CB8AC3E}">
        <p14:creationId xmlns:p14="http://schemas.microsoft.com/office/powerpoint/2010/main" val="126823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3B520A-1B2C-DA47-BD20-9A675DD6BD9D}"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8A6CD-7AAF-2943-AC9C-2099F08C8E91}" type="slidenum">
              <a:rPr lang="en-US" smtClean="0"/>
              <a:t>‹#›</a:t>
            </a:fld>
            <a:endParaRPr lang="en-US"/>
          </a:p>
        </p:txBody>
      </p:sp>
    </p:spTree>
    <p:extLst>
      <p:ext uri="{BB962C8B-B14F-4D97-AF65-F5344CB8AC3E}">
        <p14:creationId xmlns:p14="http://schemas.microsoft.com/office/powerpoint/2010/main" val="785330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B520A-1B2C-DA47-BD20-9A675DD6BD9D}"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8A6CD-7AAF-2943-AC9C-2099F08C8E91}" type="slidenum">
              <a:rPr lang="en-US" smtClean="0"/>
              <a:t>‹#›</a:t>
            </a:fld>
            <a:endParaRPr lang="en-US"/>
          </a:p>
        </p:txBody>
      </p:sp>
    </p:spTree>
    <p:extLst>
      <p:ext uri="{BB962C8B-B14F-4D97-AF65-F5344CB8AC3E}">
        <p14:creationId xmlns:p14="http://schemas.microsoft.com/office/powerpoint/2010/main" val="2187625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3B520A-1B2C-DA47-BD20-9A675DD6BD9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8A6CD-7AAF-2943-AC9C-2099F08C8E91}" type="slidenum">
              <a:rPr lang="en-US" smtClean="0"/>
              <a:t>‹#›</a:t>
            </a:fld>
            <a:endParaRPr lang="en-US"/>
          </a:p>
        </p:txBody>
      </p:sp>
    </p:spTree>
    <p:extLst>
      <p:ext uri="{BB962C8B-B14F-4D97-AF65-F5344CB8AC3E}">
        <p14:creationId xmlns:p14="http://schemas.microsoft.com/office/powerpoint/2010/main" val="2655580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3B520A-1B2C-DA47-BD20-9A675DD6BD9D}"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8A6CD-7AAF-2943-AC9C-2099F08C8E91}" type="slidenum">
              <a:rPr lang="en-US" smtClean="0"/>
              <a:t>‹#›</a:t>
            </a:fld>
            <a:endParaRPr lang="en-US"/>
          </a:p>
        </p:txBody>
      </p:sp>
    </p:spTree>
    <p:extLst>
      <p:ext uri="{BB962C8B-B14F-4D97-AF65-F5344CB8AC3E}">
        <p14:creationId xmlns:p14="http://schemas.microsoft.com/office/powerpoint/2010/main" val="2594560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3B520A-1B2C-DA47-BD20-9A675DD6BD9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8A6CD-7AAF-2943-AC9C-2099F08C8E91}" type="slidenum">
              <a:rPr lang="en-US" smtClean="0"/>
              <a:t>‹#›</a:t>
            </a:fld>
            <a:endParaRPr lang="en-US"/>
          </a:p>
        </p:txBody>
      </p:sp>
    </p:spTree>
    <p:extLst>
      <p:ext uri="{BB962C8B-B14F-4D97-AF65-F5344CB8AC3E}">
        <p14:creationId xmlns:p14="http://schemas.microsoft.com/office/powerpoint/2010/main" val="562228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3B520A-1B2C-DA47-BD20-9A675DD6BD9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8A6CD-7AAF-2943-AC9C-2099F08C8E91}" type="slidenum">
              <a:rPr lang="en-US" smtClean="0"/>
              <a:t>‹#›</a:t>
            </a:fld>
            <a:endParaRPr lang="en-US"/>
          </a:p>
        </p:txBody>
      </p:sp>
    </p:spTree>
    <p:extLst>
      <p:ext uri="{BB962C8B-B14F-4D97-AF65-F5344CB8AC3E}">
        <p14:creationId xmlns:p14="http://schemas.microsoft.com/office/powerpoint/2010/main" val="159819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692526" y="5991119"/>
            <a:ext cx="1751013" cy="520700"/>
          </a:xfrm>
        </p:spPr>
        <p:txBody>
          <a:bodyPr>
            <a:normAutofit/>
          </a:bodyPr>
          <a:lstStyle>
            <a:lvl1pPr>
              <a:defRPr sz="1600">
                <a:solidFill>
                  <a:schemeClr val="tx1"/>
                </a:solidFill>
              </a:defRPr>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5D27-9E27-474D-B9CA-4E10C565EC2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2A235C1-62F3-484E-88AD-1DAA677DF75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066E8A6-1EA1-4D2C-BF4F-1FD0A54445A3}"/>
              </a:ext>
            </a:extLst>
          </p:cNvPr>
          <p:cNvSpPr>
            <a:spLocks noGrp="1"/>
          </p:cNvSpPr>
          <p:nvPr>
            <p:ph type="dt" sz="half" idx="10"/>
          </p:nvPr>
        </p:nvSpPr>
        <p:spPr/>
        <p:txBody>
          <a:bodyPr/>
          <a:lstStyle/>
          <a:p>
            <a:fld id="{D90D84AD-8632-47BE-B96C-8AB60CC696AE}" type="datetimeFigureOut">
              <a:rPr lang="en-US" smtClean="0"/>
              <a:t>8/2/2021</a:t>
            </a:fld>
            <a:endParaRPr lang="en-US"/>
          </a:p>
        </p:txBody>
      </p:sp>
      <p:sp>
        <p:nvSpPr>
          <p:cNvPr id="5" name="Footer Placeholder 4">
            <a:extLst>
              <a:ext uri="{FF2B5EF4-FFF2-40B4-BE49-F238E27FC236}">
                <a16:creationId xmlns:a16="http://schemas.microsoft.com/office/drawing/2014/main" id="{775EE993-CB09-4679-901F-EB25D0B5A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0C61D-F33B-4700-8FCC-49EB8720CE7F}"/>
              </a:ext>
            </a:extLst>
          </p:cNvPr>
          <p:cNvSpPr>
            <a:spLocks noGrp="1"/>
          </p:cNvSpPr>
          <p:nvPr>
            <p:ph type="sldNum" sz="quarter" idx="12"/>
          </p:nvPr>
        </p:nvSpPr>
        <p:spPr/>
        <p:txBody>
          <a:bodyPr/>
          <a:lstStyle/>
          <a:p>
            <a:fld id="{228C5478-275B-4144-9547-A6468AA60271}" type="slidenum">
              <a:rPr lang="en-US" smtClean="0"/>
              <a:t>‹#›</a:t>
            </a:fld>
            <a:endParaRPr lang="en-US"/>
          </a:p>
        </p:txBody>
      </p:sp>
    </p:spTree>
    <p:extLst>
      <p:ext uri="{BB962C8B-B14F-4D97-AF65-F5344CB8AC3E}">
        <p14:creationId xmlns:p14="http://schemas.microsoft.com/office/powerpoint/2010/main" val="3035491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A1B6-3FA0-4B39-AAB4-963D4F0D8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A662B-1298-4DDC-82EA-8B0FCABF5E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01FD2-41C3-4974-9846-1A2AC54979FC}"/>
              </a:ext>
            </a:extLst>
          </p:cNvPr>
          <p:cNvSpPr>
            <a:spLocks noGrp="1"/>
          </p:cNvSpPr>
          <p:nvPr>
            <p:ph type="dt" sz="half" idx="10"/>
          </p:nvPr>
        </p:nvSpPr>
        <p:spPr/>
        <p:txBody>
          <a:bodyPr/>
          <a:lstStyle/>
          <a:p>
            <a:fld id="{D90D84AD-8632-47BE-B96C-8AB60CC696AE}" type="datetimeFigureOut">
              <a:rPr lang="en-US" smtClean="0"/>
              <a:t>8/2/2021</a:t>
            </a:fld>
            <a:endParaRPr lang="en-US"/>
          </a:p>
        </p:txBody>
      </p:sp>
      <p:sp>
        <p:nvSpPr>
          <p:cNvPr id="5" name="Footer Placeholder 4">
            <a:extLst>
              <a:ext uri="{FF2B5EF4-FFF2-40B4-BE49-F238E27FC236}">
                <a16:creationId xmlns:a16="http://schemas.microsoft.com/office/drawing/2014/main" id="{F743C4AC-8D6C-41D9-A2B9-319B5233FA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45A66-2983-4045-9479-6FEB78ACCA54}"/>
              </a:ext>
            </a:extLst>
          </p:cNvPr>
          <p:cNvSpPr>
            <a:spLocks noGrp="1"/>
          </p:cNvSpPr>
          <p:nvPr>
            <p:ph type="sldNum" sz="quarter" idx="12"/>
          </p:nvPr>
        </p:nvSpPr>
        <p:spPr/>
        <p:txBody>
          <a:bodyPr/>
          <a:lstStyle/>
          <a:p>
            <a:fld id="{228C5478-275B-4144-9547-A6468AA60271}" type="slidenum">
              <a:rPr lang="en-US" smtClean="0"/>
              <a:t>‹#›</a:t>
            </a:fld>
            <a:endParaRPr lang="en-US"/>
          </a:p>
        </p:txBody>
      </p:sp>
    </p:spTree>
    <p:extLst>
      <p:ext uri="{BB962C8B-B14F-4D97-AF65-F5344CB8AC3E}">
        <p14:creationId xmlns:p14="http://schemas.microsoft.com/office/powerpoint/2010/main" val="310674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4264C-9F6B-438F-B25A-E6281EB62CB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0AB44F3-D913-4B25-8275-C8208681648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7480C9-9023-4AB2-B449-B5EE4D384D44}"/>
              </a:ext>
            </a:extLst>
          </p:cNvPr>
          <p:cNvSpPr>
            <a:spLocks noGrp="1"/>
          </p:cNvSpPr>
          <p:nvPr>
            <p:ph type="dt" sz="half" idx="10"/>
          </p:nvPr>
        </p:nvSpPr>
        <p:spPr/>
        <p:txBody>
          <a:bodyPr/>
          <a:lstStyle/>
          <a:p>
            <a:fld id="{D90D84AD-8632-47BE-B96C-8AB60CC696AE}" type="datetimeFigureOut">
              <a:rPr lang="en-US" smtClean="0"/>
              <a:t>8/2/2021</a:t>
            </a:fld>
            <a:endParaRPr lang="en-US"/>
          </a:p>
        </p:txBody>
      </p:sp>
      <p:sp>
        <p:nvSpPr>
          <p:cNvPr id="5" name="Footer Placeholder 4">
            <a:extLst>
              <a:ext uri="{FF2B5EF4-FFF2-40B4-BE49-F238E27FC236}">
                <a16:creationId xmlns:a16="http://schemas.microsoft.com/office/drawing/2014/main" id="{CC57FD33-F2A0-4CB1-8198-059C66CB4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9C637-C79F-4207-B6FF-CCBFF5F67EAB}"/>
              </a:ext>
            </a:extLst>
          </p:cNvPr>
          <p:cNvSpPr>
            <a:spLocks noGrp="1"/>
          </p:cNvSpPr>
          <p:nvPr>
            <p:ph type="sldNum" sz="quarter" idx="12"/>
          </p:nvPr>
        </p:nvSpPr>
        <p:spPr/>
        <p:txBody>
          <a:bodyPr/>
          <a:lstStyle/>
          <a:p>
            <a:fld id="{228C5478-275B-4144-9547-A6468AA60271}" type="slidenum">
              <a:rPr lang="en-US" smtClean="0"/>
              <a:t>‹#›</a:t>
            </a:fld>
            <a:endParaRPr lang="en-US"/>
          </a:p>
        </p:txBody>
      </p:sp>
    </p:spTree>
    <p:extLst>
      <p:ext uri="{BB962C8B-B14F-4D97-AF65-F5344CB8AC3E}">
        <p14:creationId xmlns:p14="http://schemas.microsoft.com/office/powerpoint/2010/main" val="2922888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C172-F523-4113-873B-678D3FA417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B2BA1-B52D-40D0-877A-B271E72B31F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08918-0E49-4092-A4E7-704C3A2EA68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4D8BE0-2148-457F-A4C5-23FF84CAAA0E}"/>
              </a:ext>
            </a:extLst>
          </p:cNvPr>
          <p:cNvSpPr>
            <a:spLocks noGrp="1"/>
          </p:cNvSpPr>
          <p:nvPr>
            <p:ph type="dt" sz="half" idx="10"/>
          </p:nvPr>
        </p:nvSpPr>
        <p:spPr/>
        <p:txBody>
          <a:bodyPr/>
          <a:lstStyle/>
          <a:p>
            <a:fld id="{D90D84AD-8632-47BE-B96C-8AB60CC696AE}" type="datetimeFigureOut">
              <a:rPr lang="en-US" smtClean="0"/>
              <a:t>8/2/2021</a:t>
            </a:fld>
            <a:endParaRPr lang="en-US"/>
          </a:p>
        </p:txBody>
      </p:sp>
      <p:sp>
        <p:nvSpPr>
          <p:cNvPr id="6" name="Footer Placeholder 5">
            <a:extLst>
              <a:ext uri="{FF2B5EF4-FFF2-40B4-BE49-F238E27FC236}">
                <a16:creationId xmlns:a16="http://schemas.microsoft.com/office/drawing/2014/main" id="{6533EA54-EF81-4B66-B2AA-AD70194B6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84B9D-E510-4F4F-AB6A-2367415AA409}"/>
              </a:ext>
            </a:extLst>
          </p:cNvPr>
          <p:cNvSpPr>
            <a:spLocks noGrp="1"/>
          </p:cNvSpPr>
          <p:nvPr>
            <p:ph type="sldNum" sz="quarter" idx="12"/>
          </p:nvPr>
        </p:nvSpPr>
        <p:spPr/>
        <p:txBody>
          <a:bodyPr/>
          <a:lstStyle/>
          <a:p>
            <a:fld id="{228C5478-275B-4144-9547-A6468AA60271}" type="slidenum">
              <a:rPr lang="en-US" smtClean="0"/>
              <a:t>‹#›</a:t>
            </a:fld>
            <a:endParaRPr lang="en-US"/>
          </a:p>
        </p:txBody>
      </p:sp>
    </p:spTree>
    <p:extLst>
      <p:ext uri="{BB962C8B-B14F-4D97-AF65-F5344CB8AC3E}">
        <p14:creationId xmlns:p14="http://schemas.microsoft.com/office/powerpoint/2010/main" val="1680885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A237-87F1-41ED-8936-C321A1DD072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F7E49D-96E5-4D9F-9576-65B1FCF5B83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1990FD3-CE62-4F18-9532-F83C2C0BA04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8CD748-12B1-4F39-961E-A9285089C45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A726602-B193-47D0-94CE-AD7705B6779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A056B2-951D-4E68-BB22-A7EA51B2C9ED}"/>
              </a:ext>
            </a:extLst>
          </p:cNvPr>
          <p:cNvSpPr>
            <a:spLocks noGrp="1"/>
          </p:cNvSpPr>
          <p:nvPr>
            <p:ph type="dt" sz="half" idx="10"/>
          </p:nvPr>
        </p:nvSpPr>
        <p:spPr/>
        <p:txBody>
          <a:bodyPr/>
          <a:lstStyle/>
          <a:p>
            <a:fld id="{D90D84AD-8632-47BE-B96C-8AB60CC696AE}" type="datetimeFigureOut">
              <a:rPr lang="en-US" smtClean="0"/>
              <a:t>8/2/2021</a:t>
            </a:fld>
            <a:endParaRPr lang="en-US"/>
          </a:p>
        </p:txBody>
      </p:sp>
      <p:sp>
        <p:nvSpPr>
          <p:cNvPr id="8" name="Footer Placeholder 7">
            <a:extLst>
              <a:ext uri="{FF2B5EF4-FFF2-40B4-BE49-F238E27FC236}">
                <a16:creationId xmlns:a16="http://schemas.microsoft.com/office/drawing/2014/main" id="{EFF4F676-EC73-4937-A210-8571DA7E9C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257E4A-0BDB-4F00-ACF0-A7F18CD9CB7A}"/>
              </a:ext>
            </a:extLst>
          </p:cNvPr>
          <p:cNvSpPr>
            <a:spLocks noGrp="1"/>
          </p:cNvSpPr>
          <p:nvPr>
            <p:ph type="sldNum" sz="quarter" idx="12"/>
          </p:nvPr>
        </p:nvSpPr>
        <p:spPr/>
        <p:txBody>
          <a:bodyPr/>
          <a:lstStyle/>
          <a:p>
            <a:fld id="{228C5478-275B-4144-9547-A6468AA60271}" type="slidenum">
              <a:rPr lang="en-US" smtClean="0"/>
              <a:t>‹#›</a:t>
            </a:fld>
            <a:endParaRPr lang="en-US"/>
          </a:p>
        </p:txBody>
      </p:sp>
    </p:spTree>
    <p:extLst>
      <p:ext uri="{BB962C8B-B14F-4D97-AF65-F5344CB8AC3E}">
        <p14:creationId xmlns:p14="http://schemas.microsoft.com/office/powerpoint/2010/main" val="934723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0E36-EEEF-4CF2-9AA6-86E71C73B2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A1FC8F-C39B-475C-B55B-8546AA4381EB}"/>
              </a:ext>
            </a:extLst>
          </p:cNvPr>
          <p:cNvSpPr>
            <a:spLocks noGrp="1"/>
          </p:cNvSpPr>
          <p:nvPr>
            <p:ph type="dt" sz="half" idx="10"/>
          </p:nvPr>
        </p:nvSpPr>
        <p:spPr/>
        <p:txBody>
          <a:bodyPr/>
          <a:lstStyle/>
          <a:p>
            <a:fld id="{D90D84AD-8632-47BE-B96C-8AB60CC696AE}" type="datetimeFigureOut">
              <a:rPr lang="en-US" smtClean="0"/>
              <a:t>8/2/2021</a:t>
            </a:fld>
            <a:endParaRPr lang="en-US"/>
          </a:p>
        </p:txBody>
      </p:sp>
      <p:sp>
        <p:nvSpPr>
          <p:cNvPr id="4" name="Footer Placeholder 3">
            <a:extLst>
              <a:ext uri="{FF2B5EF4-FFF2-40B4-BE49-F238E27FC236}">
                <a16:creationId xmlns:a16="http://schemas.microsoft.com/office/drawing/2014/main" id="{2C7E9222-EFF3-4D72-8353-01742DBDD8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BBDAAC-C20C-4479-BB29-2067595690FD}"/>
              </a:ext>
            </a:extLst>
          </p:cNvPr>
          <p:cNvSpPr>
            <a:spLocks noGrp="1"/>
          </p:cNvSpPr>
          <p:nvPr>
            <p:ph type="sldNum" sz="quarter" idx="12"/>
          </p:nvPr>
        </p:nvSpPr>
        <p:spPr/>
        <p:txBody>
          <a:bodyPr/>
          <a:lstStyle/>
          <a:p>
            <a:fld id="{228C5478-275B-4144-9547-A6468AA60271}" type="slidenum">
              <a:rPr lang="en-US" smtClean="0"/>
              <a:t>‹#›</a:t>
            </a:fld>
            <a:endParaRPr lang="en-US"/>
          </a:p>
        </p:txBody>
      </p:sp>
    </p:spTree>
    <p:extLst>
      <p:ext uri="{BB962C8B-B14F-4D97-AF65-F5344CB8AC3E}">
        <p14:creationId xmlns:p14="http://schemas.microsoft.com/office/powerpoint/2010/main" val="148153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28681D-9442-4C2F-821F-0B53CCF5F999}"/>
              </a:ext>
            </a:extLst>
          </p:cNvPr>
          <p:cNvSpPr>
            <a:spLocks noGrp="1"/>
          </p:cNvSpPr>
          <p:nvPr>
            <p:ph type="dt" sz="half" idx="10"/>
          </p:nvPr>
        </p:nvSpPr>
        <p:spPr/>
        <p:txBody>
          <a:bodyPr/>
          <a:lstStyle/>
          <a:p>
            <a:fld id="{D90D84AD-8632-47BE-B96C-8AB60CC696AE}" type="datetimeFigureOut">
              <a:rPr lang="en-US" smtClean="0"/>
              <a:t>8/2/2021</a:t>
            </a:fld>
            <a:endParaRPr lang="en-US"/>
          </a:p>
        </p:txBody>
      </p:sp>
      <p:sp>
        <p:nvSpPr>
          <p:cNvPr id="3" name="Footer Placeholder 2">
            <a:extLst>
              <a:ext uri="{FF2B5EF4-FFF2-40B4-BE49-F238E27FC236}">
                <a16:creationId xmlns:a16="http://schemas.microsoft.com/office/drawing/2014/main" id="{7333DF25-A850-4440-8D44-628330FC1C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21E05A-A85D-4D25-A332-32E094D7A7F8}"/>
              </a:ext>
            </a:extLst>
          </p:cNvPr>
          <p:cNvSpPr>
            <a:spLocks noGrp="1"/>
          </p:cNvSpPr>
          <p:nvPr>
            <p:ph type="sldNum" sz="quarter" idx="12"/>
          </p:nvPr>
        </p:nvSpPr>
        <p:spPr/>
        <p:txBody>
          <a:bodyPr/>
          <a:lstStyle/>
          <a:p>
            <a:fld id="{228C5478-275B-4144-9547-A6468AA60271}" type="slidenum">
              <a:rPr lang="en-US" smtClean="0"/>
              <a:t>‹#›</a:t>
            </a:fld>
            <a:endParaRPr lang="en-US"/>
          </a:p>
        </p:txBody>
      </p:sp>
    </p:spTree>
    <p:extLst>
      <p:ext uri="{BB962C8B-B14F-4D97-AF65-F5344CB8AC3E}">
        <p14:creationId xmlns:p14="http://schemas.microsoft.com/office/powerpoint/2010/main" val="1397995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7B23-A57E-47AE-8F62-412909C366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7CD8EB8-0452-4D39-A110-A84FE61A665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357406-A3F0-4754-B5C7-9B7B4084D1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DDC4F54-D60B-4082-ADAE-41917DD83405}"/>
              </a:ext>
            </a:extLst>
          </p:cNvPr>
          <p:cNvSpPr>
            <a:spLocks noGrp="1"/>
          </p:cNvSpPr>
          <p:nvPr>
            <p:ph type="dt" sz="half" idx="10"/>
          </p:nvPr>
        </p:nvSpPr>
        <p:spPr/>
        <p:txBody>
          <a:bodyPr/>
          <a:lstStyle/>
          <a:p>
            <a:fld id="{D90D84AD-8632-47BE-B96C-8AB60CC696AE}" type="datetimeFigureOut">
              <a:rPr lang="en-US" smtClean="0"/>
              <a:t>8/2/2021</a:t>
            </a:fld>
            <a:endParaRPr lang="en-US"/>
          </a:p>
        </p:txBody>
      </p:sp>
      <p:sp>
        <p:nvSpPr>
          <p:cNvPr id="6" name="Footer Placeholder 5">
            <a:extLst>
              <a:ext uri="{FF2B5EF4-FFF2-40B4-BE49-F238E27FC236}">
                <a16:creationId xmlns:a16="http://schemas.microsoft.com/office/drawing/2014/main" id="{C6BB1600-24C6-42B6-B5B9-D5D371B32B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56AA5-E0DF-4663-B552-15C70C114CA3}"/>
              </a:ext>
            </a:extLst>
          </p:cNvPr>
          <p:cNvSpPr>
            <a:spLocks noGrp="1"/>
          </p:cNvSpPr>
          <p:nvPr>
            <p:ph type="sldNum" sz="quarter" idx="12"/>
          </p:nvPr>
        </p:nvSpPr>
        <p:spPr/>
        <p:txBody>
          <a:bodyPr/>
          <a:lstStyle/>
          <a:p>
            <a:fld id="{228C5478-275B-4144-9547-A6468AA60271}" type="slidenum">
              <a:rPr lang="en-US" smtClean="0"/>
              <a:t>‹#›</a:t>
            </a:fld>
            <a:endParaRPr lang="en-US"/>
          </a:p>
        </p:txBody>
      </p:sp>
    </p:spTree>
    <p:extLst>
      <p:ext uri="{BB962C8B-B14F-4D97-AF65-F5344CB8AC3E}">
        <p14:creationId xmlns:p14="http://schemas.microsoft.com/office/powerpoint/2010/main" val="686878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7013-8E09-47B4-97BB-43F2F85EC5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B533228-4AC2-4ADA-AD00-B845B3EB28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823B698-718E-40A7-BD3F-E16287EEE0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71CEFF-2FAE-4BC8-931B-CC8E7A6EC3B1}"/>
              </a:ext>
            </a:extLst>
          </p:cNvPr>
          <p:cNvSpPr>
            <a:spLocks noGrp="1"/>
          </p:cNvSpPr>
          <p:nvPr>
            <p:ph type="dt" sz="half" idx="10"/>
          </p:nvPr>
        </p:nvSpPr>
        <p:spPr/>
        <p:txBody>
          <a:bodyPr/>
          <a:lstStyle/>
          <a:p>
            <a:fld id="{D90D84AD-8632-47BE-B96C-8AB60CC696AE}" type="datetimeFigureOut">
              <a:rPr lang="en-US" smtClean="0"/>
              <a:t>8/2/2021</a:t>
            </a:fld>
            <a:endParaRPr lang="en-US"/>
          </a:p>
        </p:txBody>
      </p:sp>
      <p:sp>
        <p:nvSpPr>
          <p:cNvPr id="6" name="Footer Placeholder 5">
            <a:extLst>
              <a:ext uri="{FF2B5EF4-FFF2-40B4-BE49-F238E27FC236}">
                <a16:creationId xmlns:a16="http://schemas.microsoft.com/office/drawing/2014/main" id="{258DF9CA-BBB4-40DD-B4CF-2796BF7B8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07320-7B61-4462-8399-3569FA473F87}"/>
              </a:ext>
            </a:extLst>
          </p:cNvPr>
          <p:cNvSpPr>
            <a:spLocks noGrp="1"/>
          </p:cNvSpPr>
          <p:nvPr>
            <p:ph type="sldNum" sz="quarter" idx="12"/>
          </p:nvPr>
        </p:nvSpPr>
        <p:spPr/>
        <p:txBody>
          <a:bodyPr/>
          <a:lstStyle/>
          <a:p>
            <a:fld id="{228C5478-275B-4144-9547-A6468AA60271}" type="slidenum">
              <a:rPr lang="en-US" smtClean="0"/>
              <a:t>‹#›</a:t>
            </a:fld>
            <a:endParaRPr lang="en-US"/>
          </a:p>
        </p:txBody>
      </p:sp>
    </p:spTree>
    <p:extLst>
      <p:ext uri="{BB962C8B-B14F-4D97-AF65-F5344CB8AC3E}">
        <p14:creationId xmlns:p14="http://schemas.microsoft.com/office/powerpoint/2010/main" val="4144090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CA22-74C7-46BA-B957-7166AFC9F5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CD7C8-4B3F-4670-8B03-33C80195FE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9E577-266D-443B-827D-BB30E19A2C81}"/>
              </a:ext>
            </a:extLst>
          </p:cNvPr>
          <p:cNvSpPr>
            <a:spLocks noGrp="1"/>
          </p:cNvSpPr>
          <p:nvPr>
            <p:ph type="dt" sz="half" idx="10"/>
          </p:nvPr>
        </p:nvSpPr>
        <p:spPr/>
        <p:txBody>
          <a:bodyPr/>
          <a:lstStyle/>
          <a:p>
            <a:fld id="{D90D84AD-8632-47BE-B96C-8AB60CC696AE}" type="datetimeFigureOut">
              <a:rPr lang="en-US" smtClean="0"/>
              <a:t>8/2/2021</a:t>
            </a:fld>
            <a:endParaRPr lang="en-US"/>
          </a:p>
        </p:txBody>
      </p:sp>
      <p:sp>
        <p:nvSpPr>
          <p:cNvPr id="5" name="Footer Placeholder 4">
            <a:extLst>
              <a:ext uri="{FF2B5EF4-FFF2-40B4-BE49-F238E27FC236}">
                <a16:creationId xmlns:a16="http://schemas.microsoft.com/office/drawing/2014/main" id="{E619C48C-D765-4FAD-ADC8-BA3A56EDE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36D3F9-7451-4FB7-B8A5-87BF394EC99C}"/>
              </a:ext>
            </a:extLst>
          </p:cNvPr>
          <p:cNvSpPr>
            <a:spLocks noGrp="1"/>
          </p:cNvSpPr>
          <p:nvPr>
            <p:ph type="sldNum" sz="quarter" idx="12"/>
          </p:nvPr>
        </p:nvSpPr>
        <p:spPr/>
        <p:txBody>
          <a:bodyPr/>
          <a:lstStyle/>
          <a:p>
            <a:fld id="{228C5478-275B-4144-9547-A6468AA60271}" type="slidenum">
              <a:rPr lang="en-US" smtClean="0"/>
              <a:t>‹#›</a:t>
            </a:fld>
            <a:endParaRPr lang="en-US"/>
          </a:p>
        </p:txBody>
      </p:sp>
    </p:spTree>
    <p:extLst>
      <p:ext uri="{BB962C8B-B14F-4D97-AF65-F5344CB8AC3E}">
        <p14:creationId xmlns:p14="http://schemas.microsoft.com/office/powerpoint/2010/main" val="253221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5732" y="1612323"/>
            <a:ext cx="5456883" cy="2727053"/>
          </a:xfrm>
        </p:spPr>
        <p:txBody>
          <a:bodyPr/>
          <a:lstStyle>
            <a:lvl1pPr>
              <a:defRPr>
                <a:solidFill>
                  <a:srgbClr val="4D3B19"/>
                </a:solidFill>
              </a:defRPr>
            </a:lvl1pPr>
          </a:lstStyle>
          <a:p>
            <a:r>
              <a:rPr lang="en-US" dirty="0"/>
              <a:t>Add Your Title</a:t>
            </a:r>
          </a:p>
        </p:txBody>
      </p:sp>
      <p:sp>
        <p:nvSpPr>
          <p:cNvPr id="4" name="Text Placeholder 3"/>
          <p:cNvSpPr>
            <a:spLocks noGrp="1"/>
          </p:cNvSpPr>
          <p:nvPr>
            <p:ph type="body" sz="quarter" idx="11" hasCustomPrompt="1"/>
          </p:nvPr>
        </p:nvSpPr>
        <p:spPr>
          <a:xfrm>
            <a:off x="3692526" y="5991119"/>
            <a:ext cx="1751013" cy="520700"/>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63E4F1-B8AC-4291-BDB2-8BE14500237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5865E5-0112-4FD3-9440-3993092960F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C46F1-60AD-4993-95D0-5FA4A8B7A971}"/>
              </a:ext>
            </a:extLst>
          </p:cNvPr>
          <p:cNvSpPr>
            <a:spLocks noGrp="1"/>
          </p:cNvSpPr>
          <p:nvPr>
            <p:ph type="dt" sz="half" idx="10"/>
          </p:nvPr>
        </p:nvSpPr>
        <p:spPr/>
        <p:txBody>
          <a:bodyPr/>
          <a:lstStyle/>
          <a:p>
            <a:fld id="{D90D84AD-8632-47BE-B96C-8AB60CC696AE}" type="datetimeFigureOut">
              <a:rPr lang="en-US" smtClean="0"/>
              <a:t>8/2/2021</a:t>
            </a:fld>
            <a:endParaRPr lang="en-US"/>
          </a:p>
        </p:txBody>
      </p:sp>
      <p:sp>
        <p:nvSpPr>
          <p:cNvPr id="5" name="Footer Placeholder 4">
            <a:extLst>
              <a:ext uri="{FF2B5EF4-FFF2-40B4-BE49-F238E27FC236}">
                <a16:creationId xmlns:a16="http://schemas.microsoft.com/office/drawing/2014/main" id="{BD2959E7-09A5-464C-B29C-7486C81F0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8FAA4-C9FA-4A95-AE21-702A0DDE5974}"/>
              </a:ext>
            </a:extLst>
          </p:cNvPr>
          <p:cNvSpPr>
            <a:spLocks noGrp="1"/>
          </p:cNvSpPr>
          <p:nvPr>
            <p:ph type="sldNum" sz="quarter" idx="12"/>
          </p:nvPr>
        </p:nvSpPr>
        <p:spPr/>
        <p:txBody>
          <a:bodyPr/>
          <a:lstStyle/>
          <a:p>
            <a:fld id="{228C5478-275B-4144-9547-A6468AA60271}" type="slidenum">
              <a:rPr lang="en-US" smtClean="0"/>
              <a:t>‹#›</a:t>
            </a:fld>
            <a:endParaRPr lang="en-US"/>
          </a:p>
        </p:txBody>
      </p:sp>
    </p:spTree>
    <p:extLst>
      <p:ext uri="{BB962C8B-B14F-4D97-AF65-F5344CB8AC3E}">
        <p14:creationId xmlns:p14="http://schemas.microsoft.com/office/powerpoint/2010/main" val="3797008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E273BB-6C07-DF4D-8657-BEB7867CFA87}"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FF5A8-E279-714D-8D71-955F30CDA07D}" type="slidenum">
              <a:rPr lang="en-US" smtClean="0"/>
              <a:t>‹#›</a:t>
            </a:fld>
            <a:endParaRPr lang="en-US"/>
          </a:p>
        </p:txBody>
      </p:sp>
    </p:spTree>
    <p:extLst>
      <p:ext uri="{BB962C8B-B14F-4D97-AF65-F5344CB8AC3E}">
        <p14:creationId xmlns:p14="http://schemas.microsoft.com/office/powerpoint/2010/main" val="3983058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273BB-6C07-DF4D-8657-BEB7867CFA87}"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FF5A8-E279-714D-8D71-955F30CDA07D}" type="slidenum">
              <a:rPr lang="en-US" smtClean="0"/>
              <a:t>‹#›</a:t>
            </a:fld>
            <a:endParaRPr lang="en-US"/>
          </a:p>
        </p:txBody>
      </p:sp>
    </p:spTree>
    <p:extLst>
      <p:ext uri="{BB962C8B-B14F-4D97-AF65-F5344CB8AC3E}">
        <p14:creationId xmlns:p14="http://schemas.microsoft.com/office/powerpoint/2010/main" val="3870951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273BB-6C07-DF4D-8657-BEB7867CFA87}"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FF5A8-E279-714D-8D71-955F30CDA07D}" type="slidenum">
              <a:rPr lang="en-US" smtClean="0"/>
              <a:t>‹#›</a:t>
            </a:fld>
            <a:endParaRPr lang="en-US"/>
          </a:p>
        </p:txBody>
      </p:sp>
    </p:spTree>
    <p:extLst>
      <p:ext uri="{BB962C8B-B14F-4D97-AF65-F5344CB8AC3E}">
        <p14:creationId xmlns:p14="http://schemas.microsoft.com/office/powerpoint/2010/main" val="1216243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E273BB-6C07-DF4D-8657-BEB7867CFA87}"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FF5A8-E279-714D-8D71-955F30CDA07D}" type="slidenum">
              <a:rPr lang="en-US" smtClean="0"/>
              <a:t>‹#›</a:t>
            </a:fld>
            <a:endParaRPr lang="en-US"/>
          </a:p>
        </p:txBody>
      </p:sp>
    </p:spTree>
    <p:extLst>
      <p:ext uri="{BB962C8B-B14F-4D97-AF65-F5344CB8AC3E}">
        <p14:creationId xmlns:p14="http://schemas.microsoft.com/office/powerpoint/2010/main" val="3120935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E273BB-6C07-DF4D-8657-BEB7867CFA87}" type="datetimeFigureOut">
              <a:rPr lang="en-US" smtClean="0"/>
              <a:t>8/2/2021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FF5A8-E279-714D-8D71-955F30CDA07D}" type="slidenum">
              <a:rPr lang="en-US" smtClean="0"/>
              <a:t>‹#›</a:t>
            </a:fld>
            <a:endParaRPr lang="en-US"/>
          </a:p>
        </p:txBody>
      </p:sp>
    </p:spTree>
    <p:extLst>
      <p:ext uri="{BB962C8B-B14F-4D97-AF65-F5344CB8AC3E}">
        <p14:creationId xmlns:p14="http://schemas.microsoft.com/office/powerpoint/2010/main" val="2052933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E273BB-6C07-DF4D-8657-BEB7867CFA87}" type="datetimeFigureOut">
              <a:rPr lang="en-US" smtClean="0"/>
              <a:t>8/2/2021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FF5A8-E279-714D-8D71-955F30CDA07D}" type="slidenum">
              <a:rPr lang="en-US" smtClean="0"/>
              <a:t>‹#›</a:t>
            </a:fld>
            <a:endParaRPr lang="en-US"/>
          </a:p>
        </p:txBody>
      </p:sp>
    </p:spTree>
    <p:extLst>
      <p:ext uri="{BB962C8B-B14F-4D97-AF65-F5344CB8AC3E}">
        <p14:creationId xmlns:p14="http://schemas.microsoft.com/office/powerpoint/2010/main" val="2544122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273BB-6C07-DF4D-8657-BEB7867CFA87}" type="datetimeFigureOut">
              <a:rPr lang="en-US" smtClean="0"/>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FF5A8-E279-714D-8D71-955F30CDA07D}" type="slidenum">
              <a:rPr lang="en-US" smtClean="0"/>
              <a:t>‹#›</a:t>
            </a:fld>
            <a:endParaRPr lang="en-US"/>
          </a:p>
        </p:txBody>
      </p:sp>
    </p:spTree>
    <p:extLst>
      <p:ext uri="{BB962C8B-B14F-4D97-AF65-F5344CB8AC3E}">
        <p14:creationId xmlns:p14="http://schemas.microsoft.com/office/powerpoint/2010/main" val="2059598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E273BB-6C07-DF4D-8657-BEB7867CFA87}"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FF5A8-E279-714D-8D71-955F30CDA07D}" type="slidenum">
              <a:rPr lang="en-US" smtClean="0"/>
              <a:t>‹#›</a:t>
            </a:fld>
            <a:endParaRPr lang="en-US"/>
          </a:p>
        </p:txBody>
      </p:sp>
    </p:spTree>
    <p:extLst>
      <p:ext uri="{BB962C8B-B14F-4D97-AF65-F5344CB8AC3E}">
        <p14:creationId xmlns:p14="http://schemas.microsoft.com/office/powerpoint/2010/main" val="318131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E273BB-6C07-DF4D-8657-BEB7867CFA87}" type="datetimeFigureOut">
              <a:rPr lang="en-US" smtClean="0"/>
              <a:t>8/2/2021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FF5A8-E279-714D-8D71-955F30CDA07D}" type="slidenum">
              <a:rPr lang="en-US" smtClean="0"/>
              <a:t>‹#›</a:t>
            </a:fld>
            <a:endParaRPr lang="en-US"/>
          </a:p>
        </p:txBody>
      </p:sp>
    </p:spTree>
    <p:extLst>
      <p:ext uri="{BB962C8B-B14F-4D97-AF65-F5344CB8AC3E}">
        <p14:creationId xmlns:p14="http://schemas.microsoft.com/office/powerpoint/2010/main" val="411720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057" y="124639"/>
            <a:ext cx="8897683" cy="4016291"/>
          </a:xfrm>
        </p:spPr>
        <p:txBody>
          <a:bodyPr anchor="ctr"/>
          <a:lstStyle>
            <a:lvl1pPr algn="ctr">
              <a:defRPr baseline="0">
                <a:solidFill>
                  <a:srgbClr val="4D3B19"/>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273BB-6C07-DF4D-8657-BEB7867CFA87}"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FF5A8-E279-714D-8D71-955F30CDA07D}" type="slidenum">
              <a:rPr lang="en-US" smtClean="0"/>
              <a:t>‹#›</a:t>
            </a:fld>
            <a:endParaRPr lang="en-US"/>
          </a:p>
        </p:txBody>
      </p:sp>
    </p:spTree>
    <p:extLst>
      <p:ext uri="{BB962C8B-B14F-4D97-AF65-F5344CB8AC3E}">
        <p14:creationId xmlns:p14="http://schemas.microsoft.com/office/powerpoint/2010/main" val="71970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273BB-6C07-DF4D-8657-BEB7867CFA87}"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FF5A8-E279-714D-8D71-955F30CDA07D}" type="slidenum">
              <a:rPr lang="en-US" smtClean="0"/>
              <a:t>‹#›</a:t>
            </a:fld>
            <a:endParaRPr lang="en-US"/>
          </a:p>
        </p:txBody>
      </p:sp>
    </p:spTree>
    <p:extLst>
      <p:ext uri="{BB962C8B-B14F-4D97-AF65-F5344CB8AC3E}">
        <p14:creationId xmlns:p14="http://schemas.microsoft.com/office/powerpoint/2010/main" val="491956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8/2/2021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301825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1057" y="124639"/>
            <a:ext cx="8897683" cy="4016291"/>
          </a:xfrm>
        </p:spPr>
        <p:txBody>
          <a:bodyPr anchor="ctr"/>
          <a:lstStyle>
            <a:lvl1pPr algn="ctr">
              <a:defRPr baseline="0">
                <a:solidFill>
                  <a:srgbClr val="4D3B19"/>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347" y="4640475"/>
            <a:ext cx="2450637" cy="1648504"/>
          </a:xfrm>
        </p:spPr>
        <p:txBody>
          <a:bodyPr>
            <a:normAutofit/>
          </a:bodyPr>
          <a:lstStyle>
            <a:lvl1pPr>
              <a:defRPr sz="1600">
                <a:solidFill>
                  <a:srgbClr val="4D3B19"/>
                </a:solidFill>
              </a:defRPr>
            </a:lvl1pPr>
          </a:lstStyle>
          <a:p>
            <a:r>
              <a:rPr lang="en-US" dirty="0"/>
              <a:t>Add Your Title</a:t>
            </a:r>
          </a:p>
        </p:txBody>
      </p:sp>
      <p:sp>
        <p:nvSpPr>
          <p:cNvPr id="5" name="Text Placeholder 6"/>
          <p:cNvSpPr>
            <a:spLocks noGrp="1"/>
          </p:cNvSpPr>
          <p:nvPr>
            <p:ph type="body" sz="quarter" idx="10" hasCustomPrompt="1"/>
          </p:nvPr>
        </p:nvSpPr>
        <p:spPr>
          <a:xfrm>
            <a:off x="121057" y="124639"/>
            <a:ext cx="8897683" cy="4279200"/>
          </a:xfrm>
        </p:spPr>
        <p:txBody>
          <a:bodyPr anchor="ctr"/>
          <a:lstStyle>
            <a:lvl1pPr algn="ctr">
              <a:defRPr baseline="0">
                <a:solidFill>
                  <a:srgbClr val="4D3B19"/>
                </a:solidFill>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3B520A-1B2C-DA47-BD20-9A675DD6BD9D}" type="datetimeFigureOut">
              <a:rPr lang="en-US" smtClean="0"/>
              <a:t>8/2/2021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8A6CD-7AAF-2943-AC9C-2099F08C8E91}" type="slidenum">
              <a:rPr lang="en-US" smtClean="0"/>
              <a:t>‹#›</a:t>
            </a:fld>
            <a:endParaRPr lang="en-US"/>
          </a:p>
        </p:txBody>
      </p:sp>
    </p:spTree>
    <p:extLst>
      <p:ext uri="{BB962C8B-B14F-4D97-AF65-F5344CB8AC3E}">
        <p14:creationId xmlns:p14="http://schemas.microsoft.com/office/powerpoint/2010/main" val="331693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8/2/2021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B520A-1B2C-DA47-BD20-9A675DD6BD9D}" type="datetimeFigureOut">
              <a:rPr lang="en-US" smtClean="0"/>
              <a:t>8/2/2021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8A6CD-7AAF-2943-AC9C-2099F08C8E91}" type="slidenum">
              <a:rPr lang="en-US" smtClean="0"/>
              <a:t>‹#›</a:t>
            </a:fld>
            <a:endParaRPr lang="en-US"/>
          </a:p>
        </p:txBody>
      </p:sp>
    </p:spTree>
    <p:extLst>
      <p:ext uri="{BB962C8B-B14F-4D97-AF65-F5344CB8AC3E}">
        <p14:creationId xmlns:p14="http://schemas.microsoft.com/office/powerpoint/2010/main" val="253640331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74000">
              <a:schemeClr val="tx1">
                <a:lumMod val="65000"/>
                <a:lumOff val="35000"/>
              </a:schemeClr>
            </a:gs>
            <a:gs pos="83000">
              <a:schemeClr val="tx1"/>
            </a:gs>
            <a:gs pos="100000">
              <a:schemeClr val="tx1"/>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047EDE-6896-4AE5-8159-3A55503C30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2389EA-BEE8-44A9-AB8F-802D6E7D99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507C9-70B2-4AB5-BD74-9F7D4CC01C2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0D84AD-8632-47BE-B96C-8AB60CC696AE}" type="datetimeFigureOut">
              <a:rPr lang="en-US" smtClean="0"/>
              <a:t>8/2/2021</a:t>
            </a:fld>
            <a:endParaRPr lang="en-US"/>
          </a:p>
        </p:txBody>
      </p:sp>
      <p:sp>
        <p:nvSpPr>
          <p:cNvPr id="5" name="Footer Placeholder 4">
            <a:extLst>
              <a:ext uri="{FF2B5EF4-FFF2-40B4-BE49-F238E27FC236}">
                <a16:creationId xmlns:a16="http://schemas.microsoft.com/office/drawing/2014/main" id="{E8AF0A7A-3D07-433E-891A-6E5B9186F59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428264-5590-48D3-A8EA-8FD0EFEC04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8C5478-275B-4144-9547-A6468AA60271}" type="slidenum">
              <a:rPr lang="en-US" smtClean="0"/>
              <a:t>‹#›</a:t>
            </a:fld>
            <a:endParaRPr lang="en-US"/>
          </a:p>
        </p:txBody>
      </p:sp>
    </p:spTree>
    <p:extLst>
      <p:ext uri="{BB962C8B-B14F-4D97-AF65-F5344CB8AC3E}">
        <p14:creationId xmlns:p14="http://schemas.microsoft.com/office/powerpoint/2010/main" val="29398305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273BB-6C07-DF4D-8657-BEB7867CFA87}" type="datetimeFigureOut">
              <a:rPr lang="en-US" smtClean="0"/>
              <a:t>8/2/2021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FF5A8-E279-714D-8D71-955F30CDA07D}" type="slidenum">
              <a:rPr lang="en-US" smtClean="0"/>
              <a:t>‹#›</a:t>
            </a:fld>
            <a:endParaRPr lang="en-US"/>
          </a:p>
        </p:txBody>
      </p:sp>
    </p:spTree>
    <p:extLst>
      <p:ext uri="{BB962C8B-B14F-4D97-AF65-F5344CB8AC3E}">
        <p14:creationId xmlns:p14="http://schemas.microsoft.com/office/powerpoint/2010/main" val="24801620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a:pPr/>
              <a:t>8/2/2021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1786656232"/>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5.tif"/><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image" Target="../media/image38.bin"/><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3" Type="http://schemas.openxmlformats.org/officeDocument/2006/relationships/image" Target="../media/image41.bin"/><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3" Type="http://schemas.openxmlformats.org/officeDocument/2006/relationships/image" Target="../media/image42.bin"/><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3" Type="http://schemas.openxmlformats.org/officeDocument/2006/relationships/image" Target="../media/image51.bin"/><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3" Type="http://schemas.openxmlformats.org/officeDocument/2006/relationships/image" Target="../media/image52.bin"/><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3" Type="http://schemas.openxmlformats.org/officeDocument/2006/relationships/image" Target="../media/image53.bin"/><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DB38-E74A-43FD-88AA-9062810A7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26BE66B-ACCE-4DCA-B9B8-9EA731A235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2859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ter In008.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950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09.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extLst>
      <p:ext uri="{BB962C8B-B14F-4D97-AF65-F5344CB8AC3E}">
        <p14:creationId xmlns:p14="http://schemas.microsoft.com/office/powerpoint/2010/main" val="368962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10.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868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11.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354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12.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19" y="0"/>
            <a:ext cx="9136481" cy="6857999"/>
          </a:xfrm>
          <a:prstGeom prst="rect">
            <a:avLst/>
          </a:prstGeom>
        </p:spPr>
      </p:pic>
    </p:spTree>
    <p:extLst>
      <p:ext uri="{BB962C8B-B14F-4D97-AF65-F5344CB8AC3E}">
        <p14:creationId xmlns:p14="http://schemas.microsoft.com/office/powerpoint/2010/main" val="6048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04.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330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05.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257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06.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670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07.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730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ter In008.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556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1770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09.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extLst>
      <p:ext uri="{BB962C8B-B14F-4D97-AF65-F5344CB8AC3E}">
        <p14:creationId xmlns:p14="http://schemas.microsoft.com/office/powerpoint/2010/main" val="390269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DB38-E74A-43FD-88AA-9062810A7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26BE66B-ACCE-4DCA-B9B8-9EA731A235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9520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ter In000.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0F9832C9-DE56-44D4-AAC4-5C49AA2AADA3}"/>
              </a:ext>
            </a:extLst>
          </p:cNvPr>
          <p:cNvSpPr/>
          <p:nvPr/>
        </p:nvSpPr>
        <p:spPr>
          <a:xfrm>
            <a:off x="7194392" y="43868"/>
            <a:ext cx="157447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CCLI# 2043526</a:t>
            </a:r>
          </a:p>
        </p:txBody>
      </p:sp>
    </p:spTree>
    <p:extLst>
      <p:ext uri="{BB962C8B-B14F-4D97-AF65-F5344CB8AC3E}">
        <p14:creationId xmlns:p14="http://schemas.microsoft.com/office/powerpoint/2010/main" val="294201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S.1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S.2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048 - On Zion's Glorious Summit - S.3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449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011" y="684860"/>
            <a:ext cx="8294915" cy="2727053"/>
          </a:xfrm>
        </p:spPr>
        <p:txBody>
          <a:bodyPr>
            <a:normAutofit fontScale="90000"/>
          </a:bodyPr>
          <a:lstStyle/>
          <a:p>
            <a:r>
              <a:rPr lang="en-US" sz="6000" dirty="0"/>
              <a:t>I planted,</a:t>
            </a:r>
            <a:br>
              <a:rPr lang="en-US" sz="6000" dirty="0"/>
            </a:br>
            <a:r>
              <a:rPr lang="en-US" sz="6000" dirty="0"/>
              <a:t>Apollos watered,</a:t>
            </a:r>
            <a:br>
              <a:rPr lang="en-US" sz="6000" dirty="0"/>
            </a:br>
            <a:r>
              <a:rPr lang="en-US" sz="6000" dirty="0"/>
              <a:t>but </a:t>
            </a:r>
            <a:r>
              <a:rPr lang="en-US" sz="8900" b="1" dirty="0"/>
              <a:t>GOD…</a:t>
            </a:r>
            <a:endParaRPr lang="en-US" sz="6000" b="1" dirty="0"/>
          </a:p>
        </p:txBody>
      </p:sp>
      <p:sp>
        <p:nvSpPr>
          <p:cNvPr id="2" name="Rectangle 1">
            <a:extLst>
              <a:ext uri="{FF2B5EF4-FFF2-40B4-BE49-F238E27FC236}">
                <a16:creationId xmlns:a16="http://schemas.microsoft.com/office/drawing/2014/main" id="{9CCEC4D3-E2B1-7840-8D1B-25FF5C998203}"/>
              </a:ext>
            </a:extLst>
          </p:cNvPr>
          <p:cNvSpPr/>
          <p:nvPr/>
        </p:nvSpPr>
        <p:spPr>
          <a:xfrm>
            <a:off x="2349958" y="5958729"/>
            <a:ext cx="4431020" cy="707886"/>
          </a:xfrm>
          <a:prstGeom prst="rect">
            <a:avLst/>
          </a:prstGeom>
          <a:noFill/>
        </p:spPr>
        <p:txBody>
          <a:bodyPr wrap="none" lIns="91440" tIns="45720" rIns="91440" bIns="45720">
            <a:spAutoFit/>
          </a:bodyPr>
          <a:lstStyle/>
          <a:p>
            <a:pPr algn="ct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1 Corinthians 3:6</a:t>
            </a: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2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DE28DC-DCEA-F349-83D3-7FBAFD0D3D30}"/>
              </a:ext>
            </a:extLst>
          </p:cNvPr>
          <p:cNvSpPr txBox="1"/>
          <p:nvPr/>
        </p:nvSpPr>
        <p:spPr>
          <a:xfrm>
            <a:off x="431074" y="600890"/>
            <a:ext cx="8294915" cy="6186309"/>
          </a:xfrm>
          <a:prstGeom prst="rect">
            <a:avLst/>
          </a:prstGeom>
          <a:noFill/>
        </p:spPr>
        <p:txBody>
          <a:bodyPr wrap="square" rtlCol="0">
            <a:spAutoFit/>
          </a:bodyPr>
          <a:lstStyle/>
          <a:p>
            <a:pPr algn="ctr"/>
            <a:r>
              <a:rPr lang="en-US" sz="4400" b="1" i="1" dirty="0">
                <a:solidFill>
                  <a:schemeClr val="accent4">
                    <a:lumMod val="50000"/>
                  </a:schemeClr>
                </a:solidFill>
              </a:rPr>
              <a:t>Then Paul dwelt two whole years in his own rented house, and received all who came to him, preaching the kingdom of God and teaching the things which concern the Lord Jesus Christ with all confidence, no one forbidding him.</a:t>
            </a:r>
          </a:p>
          <a:p>
            <a:pPr algn="ctr"/>
            <a:endParaRPr lang="en-US" sz="4400" b="1" i="1" dirty="0">
              <a:solidFill>
                <a:schemeClr val="accent4">
                  <a:lumMod val="50000"/>
                </a:schemeClr>
              </a:solidFill>
            </a:endParaRPr>
          </a:p>
          <a:p>
            <a:pPr algn="r"/>
            <a:r>
              <a:rPr lang="en-US" sz="4400" b="1" i="1" dirty="0">
                <a:solidFill>
                  <a:schemeClr val="accent4">
                    <a:lumMod val="50000"/>
                  </a:schemeClr>
                </a:solidFill>
              </a:rPr>
              <a:t>Acts 28: 30-31</a:t>
            </a:r>
          </a:p>
        </p:txBody>
      </p:sp>
      <p:sp>
        <p:nvSpPr>
          <p:cNvPr id="3" name="TextBox 2">
            <a:extLst>
              <a:ext uri="{FF2B5EF4-FFF2-40B4-BE49-F238E27FC236}">
                <a16:creationId xmlns:a16="http://schemas.microsoft.com/office/drawing/2014/main" id="{4DDBD8A9-C2B7-2249-B3DB-DE9690E924E5}"/>
              </a:ext>
            </a:extLst>
          </p:cNvPr>
          <p:cNvSpPr txBox="1"/>
          <p:nvPr/>
        </p:nvSpPr>
        <p:spPr>
          <a:xfrm rot="20576770">
            <a:off x="465890" y="2372330"/>
            <a:ext cx="8064438" cy="1446550"/>
          </a:xfrm>
          <a:prstGeom prst="rect">
            <a:avLst/>
          </a:prstGeom>
          <a:solidFill>
            <a:srgbClr val="4D3B19"/>
          </a:solidFill>
          <a:ln w="38100">
            <a:solidFill>
              <a:srgbClr val="4D3B19"/>
            </a:solidFill>
          </a:ln>
        </p:spPr>
        <p:txBody>
          <a:bodyPr wrap="square" rtlCol="0">
            <a:spAutoFit/>
          </a:bodyPr>
          <a:lstStyle/>
          <a:p>
            <a:r>
              <a:rPr lang="en-US" sz="8800" dirty="0">
                <a:solidFill>
                  <a:schemeClr val="bg1"/>
                </a:solidFill>
              </a:rPr>
              <a:t>Why this ending?</a:t>
            </a:r>
          </a:p>
        </p:txBody>
      </p:sp>
    </p:spTree>
    <p:extLst>
      <p:ext uri="{BB962C8B-B14F-4D97-AF65-F5344CB8AC3E}">
        <p14:creationId xmlns:p14="http://schemas.microsoft.com/office/powerpoint/2010/main" val="34646293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r>
              <a:rPr lang="en-US" sz="4800" b="1" dirty="0"/>
              <a:t>What are you recording for your ending to Acts?</a:t>
            </a:r>
          </a:p>
          <a:p>
            <a:endParaRPr lang="en-US" sz="4800" b="1" dirty="0"/>
          </a:p>
          <a:p>
            <a:r>
              <a:rPr lang="en-US" sz="4800" b="1" dirty="0"/>
              <a:t>How do you feel about that?</a:t>
            </a:r>
          </a:p>
        </p:txBody>
      </p:sp>
    </p:spTree>
    <p:extLst>
      <p:ext uri="{BB962C8B-B14F-4D97-AF65-F5344CB8AC3E}">
        <p14:creationId xmlns:p14="http://schemas.microsoft.com/office/powerpoint/2010/main" val="920465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2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DE28DC-DCEA-F349-83D3-7FBAFD0D3D30}"/>
              </a:ext>
            </a:extLst>
          </p:cNvPr>
          <p:cNvSpPr txBox="1"/>
          <p:nvPr/>
        </p:nvSpPr>
        <p:spPr>
          <a:xfrm>
            <a:off x="91439" y="156753"/>
            <a:ext cx="9052561" cy="6186309"/>
          </a:xfrm>
          <a:prstGeom prst="rect">
            <a:avLst/>
          </a:prstGeom>
          <a:noFill/>
        </p:spPr>
        <p:txBody>
          <a:bodyPr wrap="square" rtlCol="0">
            <a:spAutoFit/>
          </a:bodyPr>
          <a:lstStyle/>
          <a:p>
            <a:pPr lvl="0" algn="ctr"/>
            <a:r>
              <a:rPr lang="en-US" sz="4400" b="1" i="1" dirty="0">
                <a:solidFill>
                  <a:srgbClr val="FFC000">
                    <a:lumMod val="50000"/>
                  </a:srgbClr>
                </a:solidFill>
              </a:rPr>
              <a:t>Go and make disciples of all the nations, baptizing them in the name of the Father and of the Son and of the Holy Spirit, teaching them to observe all that I have commanded you; and lo, I am with you always, even to the end of the age. </a:t>
            </a:r>
          </a:p>
          <a:p>
            <a:pPr lvl="0" algn="r"/>
            <a:endParaRPr kumimoji="0" lang="en-US" sz="4400" b="1" i="1"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a:p>
            <a:pPr lvl="0" algn="r"/>
            <a:r>
              <a:rPr kumimoji="0" lang="en-US" sz="4400" b="1" i="1"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Matthew 28:19-20</a:t>
            </a:r>
          </a:p>
        </p:txBody>
      </p:sp>
    </p:spTree>
    <p:extLst>
      <p:ext uri="{BB962C8B-B14F-4D97-AF65-F5344CB8AC3E}">
        <p14:creationId xmlns:p14="http://schemas.microsoft.com/office/powerpoint/2010/main" val="35767803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02.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3486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2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DE28DC-DCEA-F349-83D3-7FBAFD0D3D30}"/>
              </a:ext>
            </a:extLst>
          </p:cNvPr>
          <p:cNvSpPr txBox="1"/>
          <p:nvPr/>
        </p:nvSpPr>
        <p:spPr>
          <a:xfrm>
            <a:off x="418011" y="391886"/>
            <a:ext cx="8321040" cy="5509200"/>
          </a:xfrm>
          <a:prstGeom prst="rect">
            <a:avLst/>
          </a:prstGeom>
          <a:noFill/>
        </p:spPr>
        <p:txBody>
          <a:bodyPr wrap="square" rtlCol="0">
            <a:spAutoFit/>
          </a:bodyPr>
          <a:lstStyle/>
          <a:p>
            <a:pPr lvl="0" algn="ctr"/>
            <a:r>
              <a:rPr lang="en-US" sz="4400" b="1" i="1" dirty="0">
                <a:solidFill>
                  <a:srgbClr val="FFC000">
                    <a:lumMod val="50000"/>
                  </a:srgbClr>
                </a:solidFill>
              </a:rPr>
              <a:t>And Jesus said to him, “Today salvation has come to this house, because he also is a son of Abraham; for the Son of Man has come to seek and to save that which was lost.”</a:t>
            </a:r>
          </a:p>
          <a:p>
            <a:pPr lvl="0" algn="ctr"/>
            <a:endParaRPr kumimoji="0" lang="en-US" sz="4400" b="1" i="1" u="none" strike="noStrike" kern="1200" cap="none" spc="0" normalizeH="0" baseline="0" noProof="0" dirty="0">
              <a:ln>
                <a:noFill/>
              </a:ln>
              <a:solidFill>
                <a:srgbClr val="FFC000">
                  <a:lumMod val="50000"/>
                </a:srgbClr>
              </a:solidFill>
              <a:effectLst/>
              <a:uLnTx/>
              <a:uFillTx/>
              <a:latin typeface="Calibri" panose="020F0502020204030204"/>
              <a:ea typeface="+mn-ea"/>
              <a:cs typeface="+mn-cs"/>
            </a:endParaRPr>
          </a:p>
          <a:p>
            <a:pPr lvl="0" algn="r"/>
            <a:r>
              <a:rPr kumimoji="0" lang="en-US" sz="4400" b="1" i="1" u="none" strike="noStrike" kern="1200" cap="none" spc="0" normalizeH="0" baseline="0" noProof="0" dirty="0">
                <a:ln>
                  <a:noFill/>
                </a:ln>
                <a:solidFill>
                  <a:srgbClr val="FFC000">
                    <a:lumMod val="50000"/>
                  </a:srgbClr>
                </a:solidFill>
                <a:effectLst/>
                <a:uLnTx/>
                <a:uFillTx/>
                <a:latin typeface="Calibri" panose="020F0502020204030204"/>
                <a:ea typeface="+mn-ea"/>
                <a:cs typeface="+mn-cs"/>
              </a:rPr>
              <a:t>Luke 19:9-10</a:t>
            </a:r>
          </a:p>
        </p:txBody>
      </p:sp>
    </p:spTree>
    <p:extLst>
      <p:ext uri="{BB962C8B-B14F-4D97-AF65-F5344CB8AC3E}">
        <p14:creationId xmlns:p14="http://schemas.microsoft.com/office/powerpoint/2010/main" val="40135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26737" y="1110470"/>
            <a:ext cx="8160063" cy="4486813"/>
          </a:xfrm>
        </p:spPr>
        <p:txBody>
          <a:bodyPr/>
          <a:lstStyle/>
          <a:p>
            <a:r>
              <a:rPr lang="en-US" b="1" i="1" dirty="0"/>
              <a:t>11 For it has been declared to me concerning you, my brethren, by those of Chloe's household, that there are contentions among you. 12 Now I say this, that each of you says, “I am of Paul,” or “I am of Apollos,” or “I am of Cephas,” or “I am of Christ.”</a:t>
            </a:r>
          </a:p>
        </p:txBody>
      </p:sp>
      <p:sp>
        <p:nvSpPr>
          <p:cNvPr id="5" name="Text Placeholder 4"/>
          <p:cNvSpPr>
            <a:spLocks noGrp="1"/>
          </p:cNvSpPr>
          <p:nvPr>
            <p:ph type="body" sz="quarter" idx="14"/>
          </p:nvPr>
        </p:nvSpPr>
        <p:spPr/>
        <p:txBody>
          <a:bodyPr>
            <a:normAutofit/>
          </a:bodyPr>
          <a:lstStyle/>
          <a:p>
            <a:r>
              <a:rPr lang="en-US" sz="3600" b="1" dirty="0"/>
              <a:t>1 Corinthians 1:11-12</a:t>
            </a:r>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13674" y="1371726"/>
            <a:ext cx="8160063" cy="5805547"/>
          </a:xfrm>
        </p:spPr>
        <p:txBody>
          <a:bodyPr>
            <a:normAutofit/>
          </a:bodyPr>
          <a:lstStyle/>
          <a:p>
            <a:r>
              <a:rPr lang="en-US" sz="3200" dirty="0"/>
              <a:t>5 Who then is Paul, and who is Apollos, but ministers (servants) through whom you believed, as the Lord gave to each one? </a:t>
            </a:r>
          </a:p>
          <a:p>
            <a:r>
              <a:rPr lang="en-US" sz="3200" dirty="0"/>
              <a:t>6 I planted, Apollos watered, but God gave the increase. 7 So then neither he who plants is anything, nor he who waters, but God who gives the increase.</a:t>
            </a:r>
          </a:p>
          <a:p>
            <a:endParaRPr lang="en-US" sz="3200" dirty="0"/>
          </a:p>
          <a:p>
            <a:pPr algn="r"/>
            <a:r>
              <a:rPr lang="en-US" sz="3200" dirty="0"/>
              <a:t>1 Corinthians 3:5-7</a:t>
            </a:r>
          </a:p>
        </p:txBody>
      </p:sp>
    </p:spTree>
    <p:extLst>
      <p:ext uri="{BB962C8B-B14F-4D97-AF65-F5344CB8AC3E}">
        <p14:creationId xmlns:p14="http://schemas.microsoft.com/office/powerpoint/2010/main" val="31827317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13674" y="1371726"/>
            <a:ext cx="8160063" cy="5805547"/>
          </a:xfrm>
        </p:spPr>
        <p:txBody>
          <a:bodyPr>
            <a:normAutofit/>
          </a:bodyPr>
          <a:lstStyle/>
          <a:p>
            <a:r>
              <a:rPr lang="en-US" sz="3200" dirty="0"/>
              <a:t>Now these things, brethren, I have figuratively transferred to myself and Apollos for your sakes, that you may learn in us not to think beyond what is written, that none of you may be puffed up on behalf of one against the other. </a:t>
            </a:r>
          </a:p>
          <a:p>
            <a:endParaRPr lang="en-US" sz="3200" dirty="0"/>
          </a:p>
          <a:p>
            <a:pPr algn="r"/>
            <a:r>
              <a:rPr lang="en-US" sz="3200" dirty="0"/>
              <a:t>1 Corinthians 4:6</a:t>
            </a:r>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513674" y="1371726"/>
            <a:ext cx="8160063" cy="5805547"/>
          </a:xfrm>
        </p:spPr>
        <p:txBody>
          <a:bodyPr>
            <a:normAutofit/>
          </a:bodyPr>
          <a:lstStyle/>
          <a:p>
            <a:r>
              <a:rPr lang="en-US" sz="3200" dirty="0"/>
              <a:t>5 Who then is Paul, and who is Apollos, but ministers (servants) through whom you believed, as the Lord gave to each one? </a:t>
            </a:r>
          </a:p>
          <a:p>
            <a:r>
              <a:rPr lang="en-US" sz="3200" dirty="0"/>
              <a:t>6 I planted, Apollos watered, but God gave the increase. 7 So then neither he who plants is anything, nor he who waters, but God who gives the increase.</a:t>
            </a:r>
          </a:p>
          <a:p>
            <a:endParaRPr lang="en-US" sz="3200" dirty="0"/>
          </a:p>
          <a:p>
            <a:pPr algn="r"/>
            <a:r>
              <a:rPr lang="en-US" sz="3200" dirty="0"/>
              <a:t>1 Corinthians 3:5-7</a:t>
            </a:r>
          </a:p>
        </p:txBody>
      </p:sp>
    </p:spTree>
    <p:extLst>
      <p:ext uri="{BB962C8B-B14F-4D97-AF65-F5344CB8AC3E}">
        <p14:creationId xmlns:p14="http://schemas.microsoft.com/office/powerpoint/2010/main" val="426096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1600742"/>
            <a:ext cx="9143999" cy="2605498"/>
          </a:xfrm>
        </p:spPr>
        <p:txBody>
          <a:bodyPr>
            <a:normAutofit/>
          </a:bodyPr>
          <a:lstStyle/>
          <a:p>
            <a:pPr marL="514350" indent="-514350">
              <a:buAutoNum type="arabicParenR"/>
            </a:pPr>
            <a:r>
              <a:rPr lang="en-US" sz="3800" b="1" dirty="0"/>
              <a:t> Find the courage to mention Jesus</a:t>
            </a:r>
          </a:p>
          <a:p>
            <a:pPr marL="514350" indent="-514350">
              <a:buAutoNum type="arabicParenR"/>
            </a:pPr>
            <a:r>
              <a:rPr lang="en-US" sz="3800" b="1" dirty="0"/>
              <a:t> Live like Jesus before men</a:t>
            </a:r>
          </a:p>
          <a:p>
            <a:pPr marL="514350" indent="-514350">
              <a:buAutoNum type="arabicParenR"/>
            </a:pPr>
            <a:r>
              <a:rPr lang="en-US" sz="3800" b="1" dirty="0"/>
              <a:t> Pray to God for open doors</a:t>
            </a:r>
          </a:p>
        </p:txBody>
      </p:sp>
      <p:sp>
        <p:nvSpPr>
          <p:cNvPr id="2" name="Rectangle 1">
            <a:extLst>
              <a:ext uri="{FF2B5EF4-FFF2-40B4-BE49-F238E27FC236}">
                <a16:creationId xmlns:a16="http://schemas.microsoft.com/office/drawing/2014/main" id="{E1C75741-1368-2640-9AC9-AB5334718D3E}"/>
              </a:ext>
            </a:extLst>
          </p:cNvPr>
          <p:cNvSpPr/>
          <p:nvPr/>
        </p:nvSpPr>
        <p:spPr>
          <a:xfrm>
            <a:off x="418011" y="276386"/>
            <a:ext cx="8321040" cy="923330"/>
          </a:xfrm>
          <a:prstGeom prst="rect">
            <a:avLst/>
          </a:prstGeom>
          <a:solidFill>
            <a:srgbClr val="4D3B19"/>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rPr>
              <a:t>What you CAN do</a:t>
            </a:r>
            <a:endParaRPr lang="en-US" sz="5400" b="1" cap="none" spc="0" dirty="0">
              <a:ln/>
              <a:effectLst/>
            </a:endParaRP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011" y="684860"/>
            <a:ext cx="8294915" cy="2727053"/>
          </a:xfrm>
        </p:spPr>
        <p:txBody>
          <a:bodyPr>
            <a:normAutofit fontScale="90000"/>
          </a:bodyPr>
          <a:lstStyle/>
          <a:p>
            <a:r>
              <a:rPr lang="en-US" sz="6000" dirty="0"/>
              <a:t>I planted,</a:t>
            </a:r>
            <a:br>
              <a:rPr lang="en-US" sz="6000" dirty="0"/>
            </a:br>
            <a:r>
              <a:rPr lang="en-US" sz="6000" dirty="0"/>
              <a:t>Apollos watered,</a:t>
            </a:r>
            <a:br>
              <a:rPr lang="en-US" sz="6000" dirty="0"/>
            </a:br>
            <a:r>
              <a:rPr lang="en-US" sz="6000" dirty="0"/>
              <a:t>but </a:t>
            </a:r>
            <a:r>
              <a:rPr lang="en-US" sz="8900" b="1" dirty="0"/>
              <a:t>GOD…</a:t>
            </a:r>
            <a:endParaRPr lang="en-US" sz="6000" b="1" dirty="0"/>
          </a:p>
        </p:txBody>
      </p:sp>
      <p:sp>
        <p:nvSpPr>
          <p:cNvPr id="2" name="Rectangle 1">
            <a:extLst>
              <a:ext uri="{FF2B5EF4-FFF2-40B4-BE49-F238E27FC236}">
                <a16:creationId xmlns:a16="http://schemas.microsoft.com/office/drawing/2014/main" id="{9CCEC4D3-E2B1-7840-8D1B-25FF5C998203}"/>
              </a:ext>
            </a:extLst>
          </p:cNvPr>
          <p:cNvSpPr/>
          <p:nvPr/>
        </p:nvSpPr>
        <p:spPr>
          <a:xfrm>
            <a:off x="2349958" y="5958729"/>
            <a:ext cx="4431020"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50" normalizeH="0" baseline="0" noProof="0" dirty="0">
                <a:ln w="9525" cmpd="sng">
                  <a:solidFill>
                    <a:srgbClr val="DDDDDD"/>
                  </a:solidFill>
                  <a:prstDash val="solid"/>
                </a:ln>
                <a:solidFill>
                  <a:srgbClr val="70AD47">
                    <a:tint val="1000"/>
                  </a:srgbClr>
                </a:solidFill>
                <a:effectLst>
                  <a:glow rad="38100">
                    <a:srgbClr val="DDDDDD">
                      <a:alpha val="40000"/>
                    </a:srgbClr>
                  </a:glow>
                </a:effectLst>
                <a:uLnTx/>
                <a:uFillTx/>
                <a:latin typeface="Trebuchet MS"/>
                <a:ea typeface="+mn-ea"/>
                <a:cs typeface="+mn-cs"/>
              </a:rPr>
              <a:t>1 Corinthians 3:6</a:t>
            </a:r>
          </a:p>
        </p:txBody>
      </p:sp>
    </p:spTree>
    <p:extLst>
      <p:ext uri="{BB962C8B-B14F-4D97-AF65-F5344CB8AC3E}">
        <p14:creationId xmlns:p14="http://schemas.microsoft.com/office/powerpoint/2010/main" val="20428122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256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- 1.1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ter In 99.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0558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- 1.2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- 1.3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- 1.4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- 1.5</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- 2.1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- 2.2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- 2.3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- 2.4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- 2.5</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- 3.1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04.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22213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- 3.2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- 3.3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- 3.4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- 3.5</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- 4.1</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- 4.2</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- 4.3</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- 4.4</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20368 - BEFORE THE THRONE OF GOD ABOVE - 4.5</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
        <p:nvSpPr>
          <p:cNvPr id="6" name="HymnText">
            <a:extLst>
              <a:ext uri="{FF2B5EF4-FFF2-40B4-BE49-F238E27FC236}">
                <a16:creationId xmlns:a16="http://schemas.microsoft.com/office/drawing/2014/main" id="{437713F5-BD24-4F46-8875-F26C7BDE7D7E}"/>
              </a:ext>
            </a:extLst>
          </p:cNvPr>
          <p:cNvSpPr txBox="1"/>
          <p:nvPr/>
        </p:nvSpPr>
        <p:spPr>
          <a:xfrm>
            <a:off x="0" y="2685871"/>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DB38-E74A-43FD-88AA-9062810A786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26BE66B-ACCE-4DCA-B9B8-9EA731A235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92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05.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710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06.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6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ter In007.t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9529963"/>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1062</TotalTime>
  <Words>865</Words>
  <Application>Microsoft Office PowerPoint</Application>
  <PresentationFormat>On-screen Show (4:3)</PresentationFormat>
  <Paragraphs>112</Paragraphs>
  <Slides>69</Slides>
  <Notes>34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69</vt:i4>
      </vt:variant>
    </vt:vector>
  </HeadingPairs>
  <TitlesOfParts>
    <vt:vector size="78" baseType="lpstr">
      <vt:lpstr>Arial</vt:lpstr>
      <vt:lpstr>Calibri</vt:lpstr>
      <vt:lpstr>Calibri Light</vt:lpstr>
      <vt:lpstr>Trebuchet MS</vt:lpstr>
      <vt:lpstr>Default</vt:lpstr>
      <vt:lpstr>Office Theme</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048 - On Zion's Glorious Summit - Title</vt:lpstr>
      <vt:lpstr>048 - On Zion's Glorious Summit - 1.1</vt:lpstr>
      <vt:lpstr>048 - On Zion's Glorious Summit - 1.2</vt:lpstr>
      <vt:lpstr>048 - On Zion's Glorious Summit - 1.3</vt:lpstr>
      <vt:lpstr>048 - On Zion's Glorious Summit - 2.1</vt:lpstr>
      <vt:lpstr>048 - On Zion's Glorious Summit - 2.2</vt:lpstr>
      <vt:lpstr>048 - On Zion's Glorious Summit - 2.3</vt:lpstr>
      <vt:lpstr>048 - On Zion's Glorious Summit - 3.1</vt:lpstr>
      <vt:lpstr>048 - On Zion's Glorious Summit - 3.2</vt:lpstr>
      <vt:lpstr>048 - On Zion's Glorious Summit - 3.3</vt:lpstr>
      <vt:lpstr>048 - On Zion's Glorious Summit - S.1</vt:lpstr>
      <vt:lpstr>048 - On Zion's Glorious Summit - S.2</vt:lpstr>
      <vt:lpstr>048 - On Zion's Glorious Summit - S.3</vt:lpstr>
      <vt:lpstr>PowerPoint Presentation</vt:lpstr>
      <vt:lpstr>I planted, Apollos watered, but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planted, Apollos watered, but GOD…</vt:lpstr>
      <vt:lpstr>PowerPoint Presentation</vt:lpstr>
      <vt:lpstr>20368 - BEFORE THE THRONE OF GOD ABOVE - Title</vt:lpstr>
      <vt:lpstr>20368 - BEFORE THE THRONE OF GOD ABOVE - 1.1</vt:lpstr>
      <vt:lpstr>20368 - BEFORE THE THRONE OF GOD ABOVE - 1.2</vt:lpstr>
      <vt:lpstr>20368 - BEFORE THE THRONE OF GOD ABOVE - 1.3</vt:lpstr>
      <vt:lpstr>20368 - BEFORE THE THRONE OF GOD ABOVE - 1.4</vt:lpstr>
      <vt:lpstr>20368 - BEFORE THE THRONE OF GOD ABOVE - 1.5</vt:lpstr>
      <vt:lpstr>20368 - BEFORE THE THRONE OF GOD ABOVE - 2.1</vt:lpstr>
      <vt:lpstr>20368 - BEFORE THE THRONE OF GOD ABOVE - 2.2</vt:lpstr>
      <vt:lpstr>20368 - BEFORE THE THRONE OF GOD ABOVE - 2.3</vt:lpstr>
      <vt:lpstr>20368 - BEFORE THE THRONE OF GOD ABOVE - 2.4</vt:lpstr>
      <vt:lpstr>20368 - BEFORE THE THRONE OF GOD ABOVE - 2.5</vt:lpstr>
      <vt:lpstr>20368 - BEFORE THE THRONE OF GOD ABOVE - 3.1</vt:lpstr>
      <vt:lpstr>20368 - BEFORE THE THRONE OF GOD ABOVE - 3.2</vt:lpstr>
      <vt:lpstr>20368 - BEFORE THE THRONE OF GOD ABOVE - 3.3</vt:lpstr>
      <vt:lpstr>20368 - BEFORE THE THRONE OF GOD ABOVE - 3.4</vt:lpstr>
      <vt:lpstr>20368 - BEFORE THE THRONE OF GOD ABOVE - 3.5</vt:lpstr>
      <vt:lpstr>20368 - BEFORE THE THRONE OF GOD ABOVE - 4.1</vt:lpstr>
      <vt:lpstr>20368 - BEFORE THE THRONE OF GOD ABOVE - 4.2</vt:lpstr>
      <vt:lpstr>20368 - BEFORE THE THRONE OF GOD ABOVE - 4.3</vt:lpstr>
      <vt:lpstr>20368 - BEFORE THE THRONE OF GOD ABOVE - 4.4</vt:lpstr>
      <vt:lpstr>20368 - BEFORE THE THRONE OF GOD ABOVE - 4.5</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PC</cp:lastModifiedBy>
  <cp:revision>32</cp:revision>
  <dcterms:created xsi:type="dcterms:W3CDTF">2014-03-26T14:03:34Z</dcterms:created>
  <dcterms:modified xsi:type="dcterms:W3CDTF">2021-08-02T23:54:32Z</dcterms:modified>
</cp:coreProperties>
</file>