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3" r:id="rId4"/>
  </p:sldMasterIdLst>
  <p:sldIdLst>
    <p:sldId id="302" r:id="rId5"/>
    <p:sldId id="256" r:id="rId6"/>
    <p:sldId id="268" r:id="rId7"/>
    <p:sldId id="274" r:id="rId8"/>
    <p:sldId id="275" r:id="rId9"/>
    <p:sldId id="257" r:id="rId10"/>
    <p:sldId id="276" r:id="rId11"/>
    <p:sldId id="277" r:id="rId12"/>
    <p:sldId id="278" r:id="rId13"/>
    <p:sldId id="299" r:id="rId14"/>
    <p:sldId id="300" r:id="rId15"/>
    <p:sldId id="269" r:id="rId16"/>
    <p:sldId id="30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EFE4"/>
    <a:srgbClr val="F26538"/>
    <a:srgbClr val="E34915"/>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6" d="100"/>
          <a:sy n="106" d="100"/>
        </p:scale>
        <p:origin x="108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6B466F-DEAE-490E-A58F-AFCCDAFDFCB4}"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41042-7FAE-4477-BC25-4B6C1D2DDB1F}" type="slidenum">
              <a:rPr lang="en-US" smtClean="0"/>
              <a:t>‹#›</a:t>
            </a:fld>
            <a:endParaRPr lang="en-US"/>
          </a:p>
        </p:txBody>
      </p:sp>
    </p:spTree>
    <p:extLst>
      <p:ext uri="{BB962C8B-B14F-4D97-AF65-F5344CB8AC3E}">
        <p14:creationId xmlns:p14="http://schemas.microsoft.com/office/powerpoint/2010/main" val="2846997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6B466F-DEAE-490E-A58F-AFCCDAFDFCB4}"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41042-7FAE-4477-BC25-4B6C1D2DDB1F}" type="slidenum">
              <a:rPr lang="en-US" smtClean="0"/>
              <a:t>‹#›</a:t>
            </a:fld>
            <a:endParaRPr lang="en-US"/>
          </a:p>
        </p:txBody>
      </p:sp>
    </p:spTree>
    <p:extLst>
      <p:ext uri="{BB962C8B-B14F-4D97-AF65-F5344CB8AC3E}">
        <p14:creationId xmlns:p14="http://schemas.microsoft.com/office/powerpoint/2010/main" val="113312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6B466F-DEAE-490E-A58F-AFCCDAFDFCB4}"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41042-7FAE-4477-BC25-4B6C1D2DDB1F}" type="slidenum">
              <a:rPr lang="en-US" smtClean="0"/>
              <a:t>‹#›</a:t>
            </a:fld>
            <a:endParaRPr lang="en-US"/>
          </a:p>
        </p:txBody>
      </p:sp>
    </p:spTree>
    <p:extLst>
      <p:ext uri="{BB962C8B-B14F-4D97-AF65-F5344CB8AC3E}">
        <p14:creationId xmlns:p14="http://schemas.microsoft.com/office/powerpoint/2010/main" val="294706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6B466F-DEAE-490E-A58F-AFCCDAFDFCB4}"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41042-7FAE-4477-BC25-4B6C1D2DDB1F}" type="slidenum">
              <a:rPr lang="en-US" smtClean="0"/>
              <a:t>‹#›</a:t>
            </a:fld>
            <a:endParaRPr lang="en-US"/>
          </a:p>
        </p:txBody>
      </p:sp>
    </p:spTree>
    <p:extLst>
      <p:ext uri="{BB962C8B-B14F-4D97-AF65-F5344CB8AC3E}">
        <p14:creationId xmlns:p14="http://schemas.microsoft.com/office/powerpoint/2010/main" val="813287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6B466F-DEAE-490E-A58F-AFCCDAFDFCB4}"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41042-7FAE-4477-BC25-4B6C1D2DDB1F}" type="slidenum">
              <a:rPr lang="en-US" smtClean="0"/>
              <a:t>‹#›</a:t>
            </a:fld>
            <a:endParaRPr lang="en-US"/>
          </a:p>
        </p:txBody>
      </p:sp>
    </p:spTree>
    <p:extLst>
      <p:ext uri="{BB962C8B-B14F-4D97-AF65-F5344CB8AC3E}">
        <p14:creationId xmlns:p14="http://schemas.microsoft.com/office/powerpoint/2010/main" val="1915435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6B466F-DEAE-490E-A58F-AFCCDAFDFCB4}"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41042-7FAE-4477-BC25-4B6C1D2DDB1F}" type="slidenum">
              <a:rPr lang="en-US" smtClean="0"/>
              <a:t>‹#›</a:t>
            </a:fld>
            <a:endParaRPr lang="en-US"/>
          </a:p>
        </p:txBody>
      </p:sp>
    </p:spTree>
    <p:extLst>
      <p:ext uri="{BB962C8B-B14F-4D97-AF65-F5344CB8AC3E}">
        <p14:creationId xmlns:p14="http://schemas.microsoft.com/office/powerpoint/2010/main" val="2751380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6B466F-DEAE-490E-A58F-AFCCDAFDFCB4}" type="datetimeFigureOut">
              <a:rPr lang="en-US" smtClean="0"/>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841042-7FAE-4477-BC25-4B6C1D2DDB1F}" type="slidenum">
              <a:rPr lang="en-US" smtClean="0"/>
              <a:t>‹#›</a:t>
            </a:fld>
            <a:endParaRPr lang="en-US"/>
          </a:p>
        </p:txBody>
      </p:sp>
    </p:spTree>
    <p:extLst>
      <p:ext uri="{BB962C8B-B14F-4D97-AF65-F5344CB8AC3E}">
        <p14:creationId xmlns:p14="http://schemas.microsoft.com/office/powerpoint/2010/main" val="1544258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6B466F-DEAE-490E-A58F-AFCCDAFDFCB4}" type="datetimeFigureOut">
              <a:rPr lang="en-US" smtClean="0"/>
              <a:t>8/10/2022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841042-7FAE-4477-BC25-4B6C1D2DDB1F}" type="slidenum">
              <a:rPr lang="en-US" smtClean="0"/>
              <a:t>‹#›</a:t>
            </a:fld>
            <a:endParaRPr lang="en-US"/>
          </a:p>
        </p:txBody>
      </p:sp>
    </p:spTree>
    <p:extLst>
      <p:ext uri="{BB962C8B-B14F-4D97-AF65-F5344CB8AC3E}">
        <p14:creationId xmlns:p14="http://schemas.microsoft.com/office/powerpoint/2010/main" val="2990374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6B466F-DEAE-490E-A58F-AFCCDAFDFCB4}" type="datetimeFigureOut">
              <a:rPr lang="en-US" smtClean="0"/>
              <a:t>8/10/2022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841042-7FAE-4477-BC25-4B6C1D2DDB1F}" type="slidenum">
              <a:rPr lang="en-US" smtClean="0"/>
              <a:t>‹#›</a:t>
            </a:fld>
            <a:endParaRPr lang="en-US"/>
          </a:p>
        </p:txBody>
      </p:sp>
    </p:spTree>
    <p:extLst>
      <p:ext uri="{BB962C8B-B14F-4D97-AF65-F5344CB8AC3E}">
        <p14:creationId xmlns:p14="http://schemas.microsoft.com/office/powerpoint/2010/main" val="2622422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6B466F-DEAE-490E-A58F-AFCCDAFDFCB4}" type="datetimeFigureOut">
              <a:rPr lang="en-US" smtClean="0"/>
              <a:t>8/10/2022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841042-7FAE-4477-BC25-4B6C1D2DDB1F}" type="slidenum">
              <a:rPr lang="en-US" smtClean="0"/>
              <a:t>‹#›</a:t>
            </a:fld>
            <a:endParaRPr lang="en-US"/>
          </a:p>
        </p:txBody>
      </p:sp>
    </p:spTree>
    <p:extLst>
      <p:ext uri="{BB962C8B-B14F-4D97-AF65-F5344CB8AC3E}">
        <p14:creationId xmlns:p14="http://schemas.microsoft.com/office/powerpoint/2010/main" val="3518442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C6B466F-DEAE-490E-A58F-AFCCDAFDFCB4}" type="datetimeFigureOut">
              <a:rPr lang="en-US" smtClean="0"/>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841042-7FAE-4477-BC25-4B6C1D2DDB1F}" type="slidenum">
              <a:rPr lang="en-US" smtClean="0"/>
              <a:t>‹#›</a:t>
            </a:fld>
            <a:endParaRPr lang="en-US"/>
          </a:p>
        </p:txBody>
      </p:sp>
    </p:spTree>
    <p:extLst>
      <p:ext uri="{BB962C8B-B14F-4D97-AF65-F5344CB8AC3E}">
        <p14:creationId xmlns:p14="http://schemas.microsoft.com/office/powerpoint/2010/main" val="1111391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6B466F-DEAE-490E-A58F-AFCCDAFDFCB4}"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41042-7FAE-4477-BC25-4B6C1D2DDB1F}" type="slidenum">
              <a:rPr lang="en-US" smtClean="0"/>
              <a:t>‹#›</a:t>
            </a:fld>
            <a:endParaRPr lang="en-US"/>
          </a:p>
        </p:txBody>
      </p:sp>
    </p:spTree>
    <p:extLst>
      <p:ext uri="{BB962C8B-B14F-4D97-AF65-F5344CB8AC3E}">
        <p14:creationId xmlns:p14="http://schemas.microsoft.com/office/powerpoint/2010/main" val="475782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C6B466F-DEAE-490E-A58F-AFCCDAFDFCB4}" type="datetimeFigureOut">
              <a:rPr lang="en-US" smtClean="0"/>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841042-7FAE-4477-BC25-4B6C1D2DDB1F}" type="slidenum">
              <a:rPr lang="en-US" smtClean="0"/>
              <a:t>‹#›</a:t>
            </a:fld>
            <a:endParaRPr lang="en-US"/>
          </a:p>
        </p:txBody>
      </p:sp>
    </p:spTree>
    <p:extLst>
      <p:ext uri="{BB962C8B-B14F-4D97-AF65-F5344CB8AC3E}">
        <p14:creationId xmlns:p14="http://schemas.microsoft.com/office/powerpoint/2010/main" val="2862258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6B466F-DEAE-490E-A58F-AFCCDAFDFCB4}"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41042-7FAE-4477-BC25-4B6C1D2DDB1F}" type="slidenum">
              <a:rPr lang="en-US" smtClean="0"/>
              <a:t>‹#›</a:t>
            </a:fld>
            <a:endParaRPr lang="en-US"/>
          </a:p>
        </p:txBody>
      </p:sp>
    </p:spTree>
    <p:extLst>
      <p:ext uri="{BB962C8B-B14F-4D97-AF65-F5344CB8AC3E}">
        <p14:creationId xmlns:p14="http://schemas.microsoft.com/office/powerpoint/2010/main" val="2090930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6B466F-DEAE-490E-A58F-AFCCDAFDFCB4}"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41042-7FAE-4477-BC25-4B6C1D2DDB1F}" type="slidenum">
              <a:rPr lang="en-US" smtClean="0"/>
              <a:t>‹#›</a:t>
            </a:fld>
            <a:endParaRPr lang="en-US"/>
          </a:p>
        </p:txBody>
      </p:sp>
    </p:spTree>
    <p:extLst>
      <p:ext uri="{BB962C8B-B14F-4D97-AF65-F5344CB8AC3E}">
        <p14:creationId xmlns:p14="http://schemas.microsoft.com/office/powerpoint/2010/main" val="1199111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7456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3360162" y="4099945"/>
            <a:ext cx="2429248" cy="244625"/>
          </a:xfrm>
        </p:spPr>
        <p:txBody>
          <a:bodyPr anchor="ct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28513326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3"/>
          <p:cNvSpPr>
            <a:spLocks noGrp="1"/>
          </p:cNvSpPr>
          <p:nvPr>
            <p:ph type="body" sz="quarter" idx="11" hasCustomPrompt="1"/>
          </p:nvPr>
        </p:nvSpPr>
        <p:spPr>
          <a:xfrm>
            <a:off x="3360162" y="4099945"/>
            <a:ext cx="2429248" cy="244625"/>
          </a:xfrm>
        </p:spPr>
        <p:txBody>
          <a:bodyPr anchor="ctr">
            <a:normAutofit/>
          </a:bodyPr>
          <a:lstStyle>
            <a:lvl1pPr>
              <a:defRPr sz="1600"/>
            </a:lvl1pPr>
          </a:lstStyle>
          <a:p>
            <a:pPr lvl="0"/>
            <a:r>
              <a:rPr lang="en-US" dirty="0"/>
              <a:t>Add Your Subtitle</a:t>
            </a:r>
          </a:p>
        </p:txBody>
      </p:sp>
      <p:sp>
        <p:nvSpPr>
          <p:cNvPr id="9" name="Title 1"/>
          <p:cNvSpPr>
            <a:spLocks noGrp="1"/>
          </p:cNvSpPr>
          <p:nvPr>
            <p:ph type="title" hasCustomPrompt="1"/>
          </p:nvPr>
        </p:nvSpPr>
        <p:spPr>
          <a:xfrm>
            <a:off x="1652783" y="3206178"/>
            <a:ext cx="5948152" cy="487735"/>
          </a:xfrm>
        </p:spPr>
        <p:txBody>
          <a:bodyPr>
            <a:noAutofit/>
          </a:bodyPr>
          <a:lstStyle>
            <a:lvl1pPr>
              <a:defRPr sz="3200"/>
            </a:lvl1pPr>
          </a:lstStyle>
          <a:p>
            <a:r>
              <a:rPr lang="en-US" dirty="0"/>
              <a:t>Add Your Title</a:t>
            </a:r>
          </a:p>
        </p:txBody>
      </p:sp>
    </p:spTree>
    <p:extLst>
      <p:ext uri="{BB962C8B-B14F-4D97-AF65-F5344CB8AC3E}">
        <p14:creationId xmlns:p14="http://schemas.microsoft.com/office/powerpoint/2010/main" val="3855924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76226" y="514971"/>
            <a:ext cx="8203911" cy="3136404"/>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2231084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6"/>
          <p:cNvSpPr>
            <a:spLocks noGrp="1"/>
          </p:cNvSpPr>
          <p:nvPr>
            <p:ph type="body" sz="quarter" idx="10" hasCustomPrompt="1"/>
          </p:nvPr>
        </p:nvSpPr>
        <p:spPr>
          <a:xfrm>
            <a:off x="476226" y="514971"/>
            <a:ext cx="8203911" cy="3136404"/>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743790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6"/>
          <p:cNvSpPr>
            <a:spLocks noGrp="1"/>
          </p:cNvSpPr>
          <p:nvPr>
            <p:ph type="body" sz="quarter" idx="10" hasCustomPrompt="1"/>
          </p:nvPr>
        </p:nvSpPr>
        <p:spPr>
          <a:xfrm>
            <a:off x="476226" y="514971"/>
            <a:ext cx="8203911" cy="3136404"/>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9" name="Title 1"/>
          <p:cNvSpPr>
            <a:spLocks noGrp="1"/>
          </p:cNvSpPr>
          <p:nvPr>
            <p:ph type="title" hasCustomPrompt="1"/>
          </p:nvPr>
        </p:nvSpPr>
        <p:spPr>
          <a:xfrm>
            <a:off x="476226" y="5040753"/>
            <a:ext cx="3100136" cy="287196"/>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24636243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468314" y="5288335"/>
            <a:ext cx="8220045" cy="1059647"/>
          </a:xfrm>
        </p:spPr>
        <p:txBody>
          <a:bodyPr>
            <a:normAutofit/>
          </a:bodyPr>
          <a:lstStyle>
            <a:lvl1pPr>
              <a:defRPr sz="1400" baseline="0"/>
            </a:lvl1pPr>
          </a:lstStyle>
          <a:p>
            <a:pPr lvl="0"/>
            <a:r>
              <a:rPr lang="en-US" dirty="0"/>
              <a:t>Add Verse Here</a:t>
            </a:r>
          </a:p>
        </p:txBody>
      </p:sp>
      <p:sp>
        <p:nvSpPr>
          <p:cNvPr id="4" name="Text Placeholder 6"/>
          <p:cNvSpPr>
            <a:spLocks noGrp="1"/>
          </p:cNvSpPr>
          <p:nvPr>
            <p:ph type="body" sz="quarter" idx="10" hasCustomPrompt="1"/>
          </p:nvPr>
        </p:nvSpPr>
        <p:spPr>
          <a:xfrm>
            <a:off x="468314" y="514970"/>
            <a:ext cx="8213381" cy="447626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4133462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6B466F-DEAE-490E-A58F-AFCCDAFDFCB4}"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841042-7FAE-4477-BC25-4B6C1D2DDB1F}" type="slidenum">
              <a:rPr lang="en-US" smtClean="0"/>
              <a:t>‹#›</a:t>
            </a:fld>
            <a:endParaRPr lang="en-US"/>
          </a:p>
        </p:txBody>
      </p:sp>
    </p:spTree>
    <p:extLst>
      <p:ext uri="{BB962C8B-B14F-4D97-AF65-F5344CB8AC3E}">
        <p14:creationId xmlns:p14="http://schemas.microsoft.com/office/powerpoint/2010/main" val="7844073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8313" y="514970"/>
            <a:ext cx="8213381" cy="5833012"/>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4503711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FF1772E-5C54-46A3-BB83-DE518849B3E9}"/>
              </a:ext>
            </a:extLst>
          </p:cNvPr>
          <p:cNvSpPr>
            <a:spLocks noGrp="1"/>
          </p:cNvSpPr>
          <p:nvPr>
            <p:ph type="dt" sz="half" idx="10"/>
          </p:nvPr>
        </p:nvSpPr>
        <p:spPr/>
        <p:txBody>
          <a:bodyPr/>
          <a:lstStyle>
            <a:lvl1pPr>
              <a:defRPr/>
            </a:lvl1pPr>
          </a:lstStyle>
          <a:p>
            <a:fld id="{D9C251C0-68B7-4E19-95E4-263544178A90}" type="datetimeFigureOut">
              <a:rPr lang="en-US" altLang="en-US"/>
              <a:pPr/>
              <a:t>8/10/2022</a:t>
            </a:fld>
            <a:endParaRPr lang="en-US" altLang="en-US"/>
          </a:p>
        </p:txBody>
      </p:sp>
      <p:sp>
        <p:nvSpPr>
          <p:cNvPr id="5" name="Footer Placeholder 4">
            <a:extLst>
              <a:ext uri="{FF2B5EF4-FFF2-40B4-BE49-F238E27FC236}">
                <a16:creationId xmlns:a16="http://schemas.microsoft.com/office/drawing/2014/main" id="{AF08B5A3-2E53-4AEB-918A-AC93C72D7D2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643F63A-D23D-4702-97ED-FED34EE37CEF}"/>
              </a:ext>
            </a:extLst>
          </p:cNvPr>
          <p:cNvSpPr>
            <a:spLocks noGrp="1"/>
          </p:cNvSpPr>
          <p:nvPr>
            <p:ph type="sldNum" sz="quarter" idx="12"/>
          </p:nvPr>
        </p:nvSpPr>
        <p:spPr/>
        <p:txBody>
          <a:bodyPr/>
          <a:lstStyle>
            <a:lvl1pPr>
              <a:defRPr/>
            </a:lvl1pPr>
          </a:lstStyle>
          <a:p>
            <a:fld id="{39C64B64-0CAF-4CEA-9680-6107019A4B65}" type="slidenum">
              <a:rPr lang="en-US" altLang="en-US"/>
              <a:pPr/>
              <a:t>‹#›</a:t>
            </a:fld>
            <a:endParaRPr lang="en-US" altLang="en-US"/>
          </a:p>
        </p:txBody>
      </p:sp>
    </p:spTree>
    <p:extLst>
      <p:ext uri="{BB962C8B-B14F-4D97-AF65-F5344CB8AC3E}">
        <p14:creationId xmlns:p14="http://schemas.microsoft.com/office/powerpoint/2010/main" val="500539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70721-AA74-4F44-8D82-DEA601D4610C}"/>
              </a:ext>
            </a:extLst>
          </p:cNvPr>
          <p:cNvSpPr>
            <a:spLocks noGrp="1"/>
          </p:cNvSpPr>
          <p:nvPr>
            <p:ph type="dt" sz="half" idx="10"/>
          </p:nvPr>
        </p:nvSpPr>
        <p:spPr/>
        <p:txBody>
          <a:bodyPr/>
          <a:lstStyle>
            <a:lvl1pPr>
              <a:defRPr/>
            </a:lvl1pPr>
          </a:lstStyle>
          <a:p>
            <a:fld id="{2751E8A8-50F4-41A2-9206-6DEE1194587D}" type="datetimeFigureOut">
              <a:rPr lang="en-US" altLang="en-US"/>
              <a:pPr/>
              <a:t>8/10/2022</a:t>
            </a:fld>
            <a:endParaRPr lang="en-US" altLang="en-US"/>
          </a:p>
        </p:txBody>
      </p:sp>
      <p:sp>
        <p:nvSpPr>
          <p:cNvPr id="5" name="Footer Placeholder 4">
            <a:extLst>
              <a:ext uri="{FF2B5EF4-FFF2-40B4-BE49-F238E27FC236}">
                <a16:creationId xmlns:a16="http://schemas.microsoft.com/office/drawing/2014/main" id="{6F57E535-B8B1-49F5-80A1-E5B0B287AB7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61D7D05-DA32-408F-8B4E-46D646168A03}"/>
              </a:ext>
            </a:extLst>
          </p:cNvPr>
          <p:cNvSpPr>
            <a:spLocks noGrp="1"/>
          </p:cNvSpPr>
          <p:nvPr>
            <p:ph type="sldNum" sz="quarter" idx="12"/>
          </p:nvPr>
        </p:nvSpPr>
        <p:spPr/>
        <p:txBody>
          <a:bodyPr/>
          <a:lstStyle>
            <a:lvl1pPr>
              <a:defRPr/>
            </a:lvl1pPr>
          </a:lstStyle>
          <a:p>
            <a:fld id="{40CEC1E1-4579-4F1E-B340-DD122C32636A}" type="slidenum">
              <a:rPr lang="en-US" altLang="en-US"/>
              <a:pPr/>
              <a:t>‹#›</a:t>
            </a:fld>
            <a:endParaRPr lang="en-US" altLang="en-US"/>
          </a:p>
        </p:txBody>
      </p:sp>
    </p:spTree>
    <p:extLst>
      <p:ext uri="{BB962C8B-B14F-4D97-AF65-F5344CB8AC3E}">
        <p14:creationId xmlns:p14="http://schemas.microsoft.com/office/powerpoint/2010/main" val="22540650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DC0D8D-0C97-4C0B-A01E-4551546F989B}"/>
              </a:ext>
            </a:extLst>
          </p:cNvPr>
          <p:cNvSpPr>
            <a:spLocks noGrp="1"/>
          </p:cNvSpPr>
          <p:nvPr>
            <p:ph type="dt" sz="half" idx="10"/>
          </p:nvPr>
        </p:nvSpPr>
        <p:spPr/>
        <p:txBody>
          <a:bodyPr/>
          <a:lstStyle>
            <a:lvl1pPr>
              <a:defRPr/>
            </a:lvl1pPr>
          </a:lstStyle>
          <a:p>
            <a:fld id="{87E5515F-DF77-42E6-BB49-2DE4BCF31982}" type="datetimeFigureOut">
              <a:rPr lang="en-US" altLang="en-US"/>
              <a:pPr/>
              <a:t>8/10/2022</a:t>
            </a:fld>
            <a:endParaRPr lang="en-US" altLang="en-US"/>
          </a:p>
        </p:txBody>
      </p:sp>
      <p:sp>
        <p:nvSpPr>
          <p:cNvPr id="5" name="Footer Placeholder 4">
            <a:extLst>
              <a:ext uri="{FF2B5EF4-FFF2-40B4-BE49-F238E27FC236}">
                <a16:creationId xmlns:a16="http://schemas.microsoft.com/office/drawing/2014/main" id="{BD1B34EC-3B11-4F73-8F19-074B48A0EB5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B811E38-A317-4965-81A2-D862DA3AA65C}"/>
              </a:ext>
            </a:extLst>
          </p:cNvPr>
          <p:cNvSpPr>
            <a:spLocks noGrp="1"/>
          </p:cNvSpPr>
          <p:nvPr>
            <p:ph type="sldNum" sz="quarter" idx="12"/>
          </p:nvPr>
        </p:nvSpPr>
        <p:spPr/>
        <p:txBody>
          <a:bodyPr/>
          <a:lstStyle>
            <a:lvl1pPr>
              <a:defRPr/>
            </a:lvl1pPr>
          </a:lstStyle>
          <a:p>
            <a:fld id="{AE1948C2-429E-4930-9827-8892FA2335AD}" type="slidenum">
              <a:rPr lang="en-US" altLang="en-US"/>
              <a:pPr/>
              <a:t>‹#›</a:t>
            </a:fld>
            <a:endParaRPr lang="en-US" altLang="en-US"/>
          </a:p>
        </p:txBody>
      </p:sp>
    </p:spTree>
    <p:extLst>
      <p:ext uri="{BB962C8B-B14F-4D97-AF65-F5344CB8AC3E}">
        <p14:creationId xmlns:p14="http://schemas.microsoft.com/office/powerpoint/2010/main" val="34141809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24CEB7B-2F1A-4092-B841-F9B163C61FED}"/>
              </a:ext>
            </a:extLst>
          </p:cNvPr>
          <p:cNvSpPr>
            <a:spLocks noGrp="1"/>
          </p:cNvSpPr>
          <p:nvPr>
            <p:ph type="dt" sz="half" idx="10"/>
          </p:nvPr>
        </p:nvSpPr>
        <p:spPr/>
        <p:txBody>
          <a:bodyPr/>
          <a:lstStyle>
            <a:lvl1pPr>
              <a:defRPr/>
            </a:lvl1pPr>
          </a:lstStyle>
          <a:p>
            <a:fld id="{213C6D2E-65A5-4D5F-BD12-F90461FF3F8B}" type="datetimeFigureOut">
              <a:rPr lang="en-US" altLang="en-US"/>
              <a:pPr/>
              <a:t>8/10/2022</a:t>
            </a:fld>
            <a:endParaRPr lang="en-US" altLang="en-US"/>
          </a:p>
        </p:txBody>
      </p:sp>
      <p:sp>
        <p:nvSpPr>
          <p:cNvPr id="6" name="Footer Placeholder 4">
            <a:extLst>
              <a:ext uri="{FF2B5EF4-FFF2-40B4-BE49-F238E27FC236}">
                <a16:creationId xmlns:a16="http://schemas.microsoft.com/office/drawing/2014/main" id="{4E29FB52-9EC9-4E2F-8FDD-D52FB91211D6}"/>
              </a:ext>
            </a:extLst>
          </p:cNvPr>
          <p:cNvSpPr>
            <a:spLocks noGrp="1"/>
          </p:cNvSpPr>
          <p:nvPr>
            <p:ph type="ftr" sz="quarter" idx="11"/>
          </p:nvPr>
        </p:nvSpPr>
        <p:spPr/>
        <p:txBody>
          <a:bodyPr/>
          <a:lstStyle>
            <a:lvl1pPr>
              <a:defRPr/>
            </a:lvl1pPr>
          </a:lstStyle>
          <a:p>
            <a:endParaRPr lang="en-US" altLang="en-US"/>
          </a:p>
        </p:txBody>
      </p:sp>
      <p:sp>
        <p:nvSpPr>
          <p:cNvPr id="7" name="Slide Number Placeholder 5">
            <a:extLst>
              <a:ext uri="{FF2B5EF4-FFF2-40B4-BE49-F238E27FC236}">
                <a16:creationId xmlns:a16="http://schemas.microsoft.com/office/drawing/2014/main" id="{818426A9-D156-42B2-971F-E6B51CA3D93E}"/>
              </a:ext>
            </a:extLst>
          </p:cNvPr>
          <p:cNvSpPr>
            <a:spLocks noGrp="1"/>
          </p:cNvSpPr>
          <p:nvPr>
            <p:ph type="sldNum" sz="quarter" idx="12"/>
          </p:nvPr>
        </p:nvSpPr>
        <p:spPr/>
        <p:txBody>
          <a:bodyPr/>
          <a:lstStyle>
            <a:lvl1pPr>
              <a:defRPr/>
            </a:lvl1pPr>
          </a:lstStyle>
          <a:p>
            <a:fld id="{91BE41DC-9486-4146-9B1F-9E77FE848655}" type="slidenum">
              <a:rPr lang="en-US" altLang="en-US"/>
              <a:pPr/>
              <a:t>‹#›</a:t>
            </a:fld>
            <a:endParaRPr lang="en-US" altLang="en-US"/>
          </a:p>
        </p:txBody>
      </p:sp>
    </p:spTree>
    <p:extLst>
      <p:ext uri="{BB962C8B-B14F-4D97-AF65-F5344CB8AC3E}">
        <p14:creationId xmlns:p14="http://schemas.microsoft.com/office/powerpoint/2010/main" val="42252444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14169B7-CE63-44F6-B90E-B4F12C1E7E21}"/>
              </a:ext>
            </a:extLst>
          </p:cNvPr>
          <p:cNvSpPr>
            <a:spLocks noGrp="1"/>
          </p:cNvSpPr>
          <p:nvPr>
            <p:ph type="dt" sz="half" idx="10"/>
          </p:nvPr>
        </p:nvSpPr>
        <p:spPr/>
        <p:txBody>
          <a:bodyPr/>
          <a:lstStyle>
            <a:lvl1pPr>
              <a:defRPr/>
            </a:lvl1pPr>
          </a:lstStyle>
          <a:p>
            <a:fld id="{9B91B69C-7091-4771-A075-D2045C0AB2EF}" type="datetimeFigureOut">
              <a:rPr lang="en-US" altLang="en-US"/>
              <a:pPr/>
              <a:t>8/10/2022</a:t>
            </a:fld>
            <a:endParaRPr lang="en-US" altLang="en-US"/>
          </a:p>
        </p:txBody>
      </p:sp>
      <p:sp>
        <p:nvSpPr>
          <p:cNvPr id="8" name="Footer Placeholder 4">
            <a:extLst>
              <a:ext uri="{FF2B5EF4-FFF2-40B4-BE49-F238E27FC236}">
                <a16:creationId xmlns:a16="http://schemas.microsoft.com/office/drawing/2014/main" id="{25FFF46B-C4B6-4446-B240-A2B1EF008375}"/>
              </a:ext>
            </a:extLst>
          </p:cNvPr>
          <p:cNvSpPr>
            <a:spLocks noGrp="1"/>
          </p:cNvSpPr>
          <p:nvPr>
            <p:ph type="ftr" sz="quarter" idx="11"/>
          </p:nvPr>
        </p:nvSpPr>
        <p:spPr/>
        <p:txBody>
          <a:bodyPr/>
          <a:lstStyle>
            <a:lvl1pPr>
              <a:defRPr/>
            </a:lvl1pPr>
          </a:lstStyle>
          <a:p>
            <a:endParaRPr lang="en-US" altLang="en-US"/>
          </a:p>
        </p:txBody>
      </p:sp>
      <p:sp>
        <p:nvSpPr>
          <p:cNvPr id="9" name="Slide Number Placeholder 5">
            <a:extLst>
              <a:ext uri="{FF2B5EF4-FFF2-40B4-BE49-F238E27FC236}">
                <a16:creationId xmlns:a16="http://schemas.microsoft.com/office/drawing/2014/main" id="{FAE54A63-1A04-4D6D-B9E9-37C5CC30CEF7}"/>
              </a:ext>
            </a:extLst>
          </p:cNvPr>
          <p:cNvSpPr>
            <a:spLocks noGrp="1"/>
          </p:cNvSpPr>
          <p:nvPr>
            <p:ph type="sldNum" sz="quarter" idx="12"/>
          </p:nvPr>
        </p:nvSpPr>
        <p:spPr/>
        <p:txBody>
          <a:bodyPr/>
          <a:lstStyle>
            <a:lvl1pPr>
              <a:defRPr/>
            </a:lvl1pPr>
          </a:lstStyle>
          <a:p>
            <a:fld id="{7D5A59C7-29CF-4382-9CB7-478B47621D15}" type="slidenum">
              <a:rPr lang="en-US" altLang="en-US"/>
              <a:pPr/>
              <a:t>‹#›</a:t>
            </a:fld>
            <a:endParaRPr lang="en-US" altLang="en-US"/>
          </a:p>
        </p:txBody>
      </p:sp>
    </p:spTree>
    <p:extLst>
      <p:ext uri="{BB962C8B-B14F-4D97-AF65-F5344CB8AC3E}">
        <p14:creationId xmlns:p14="http://schemas.microsoft.com/office/powerpoint/2010/main" val="930272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BCBE0D4-3D20-49C2-9F7D-28F7ACA1203E}"/>
              </a:ext>
            </a:extLst>
          </p:cNvPr>
          <p:cNvSpPr>
            <a:spLocks noGrp="1"/>
          </p:cNvSpPr>
          <p:nvPr>
            <p:ph type="dt" sz="half" idx="10"/>
          </p:nvPr>
        </p:nvSpPr>
        <p:spPr/>
        <p:txBody>
          <a:bodyPr/>
          <a:lstStyle>
            <a:lvl1pPr>
              <a:defRPr/>
            </a:lvl1pPr>
          </a:lstStyle>
          <a:p>
            <a:fld id="{2A104F98-CAED-43C2-B5B9-8E8414E820AF}" type="datetimeFigureOut">
              <a:rPr lang="en-US" altLang="en-US"/>
              <a:pPr/>
              <a:t>8/10/2022</a:t>
            </a:fld>
            <a:endParaRPr lang="en-US" altLang="en-US"/>
          </a:p>
        </p:txBody>
      </p:sp>
      <p:sp>
        <p:nvSpPr>
          <p:cNvPr id="4" name="Footer Placeholder 4">
            <a:extLst>
              <a:ext uri="{FF2B5EF4-FFF2-40B4-BE49-F238E27FC236}">
                <a16:creationId xmlns:a16="http://schemas.microsoft.com/office/drawing/2014/main" id="{40834FA2-F235-4D67-9D37-C0BD8DC98515}"/>
              </a:ext>
            </a:extLst>
          </p:cNvPr>
          <p:cNvSpPr>
            <a:spLocks noGrp="1"/>
          </p:cNvSpPr>
          <p:nvPr>
            <p:ph type="ftr" sz="quarter" idx="11"/>
          </p:nvPr>
        </p:nvSpPr>
        <p:spPr/>
        <p:txBody>
          <a:bodyPr/>
          <a:lstStyle>
            <a:lvl1pPr>
              <a:defRPr/>
            </a:lvl1pPr>
          </a:lstStyle>
          <a:p>
            <a:endParaRPr lang="en-US" altLang="en-US"/>
          </a:p>
        </p:txBody>
      </p:sp>
      <p:sp>
        <p:nvSpPr>
          <p:cNvPr id="5" name="Slide Number Placeholder 5">
            <a:extLst>
              <a:ext uri="{FF2B5EF4-FFF2-40B4-BE49-F238E27FC236}">
                <a16:creationId xmlns:a16="http://schemas.microsoft.com/office/drawing/2014/main" id="{1DFB0EFD-5F03-4F29-9B27-27A24036ED02}"/>
              </a:ext>
            </a:extLst>
          </p:cNvPr>
          <p:cNvSpPr>
            <a:spLocks noGrp="1"/>
          </p:cNvSpPr>
          <p:nvPr>
            <p:ph type="sldNum" sz="quarter" idx="12"/>
          </p:nvPr>
        </p:nvSpPr>
        <p:spPr/>
        <p:txBody>
          <a:bodyPr/>
          <a:lstStyle>
            <a:lvl1pPr>
              <a:defRPr/>
            </a:lvl1pPr>
          </a:lstStyle>
          <a:p>
            <a:fld id="{8C98BA98-04EF-4E02-9CD4-E67C1C73A715}" type="slidenum">
              <a:rPr lang="en-US" altLang="en-US"/>
              <a:pPr/>
              <a:t>‹#›</a:t>
            </a:fld>
            <a:endParaRPr lang="en-US" altLang="en-US"/>
          </a:p>
        </p:txBody>
      </p:sp>
    </p:spTree>
    <p:extLst>
      <p:ext uri="{BB962C8B-B14F-4D97-AF65-F5344CB8AC3E}">
        <p14:creationId xmlns:p14="http://schemas.microsoft.com/office/powerpoint/2010/main" val="24157302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44F5540-ABA0-4F88-9882-99EF572BD97D}"/>
              </a:ext>
            </a:extLst>
          </p:cNvPr>
          <p:cNvSpPr>
            <a:spLocks noGrp="1"/>
          </p:cNvSpPr>
          <p:nvPr>
            <p:ph type="dt" sz="half" idx="10"/>
          </p:nvPr>
        </p:nvSpPr>
        <p:spPr/>
        <p:txBody>
          <a:bodyPr/>
          <a:lstStyle>
            <a:lvl1pPr>
              <a:defRPr/>
            </a:lvl1pPr>
          </a:lstStyle>
          <a:p>
            <a:fld id="{734CA91A-747F-438F-BD06-1CB28A322FEE}" type="datetimeFigureOut">
              <a:rPr lang="en-US" altLang="en-US"/>
              <a:pPr/>
              <a:t>8/10/2022</a:t>
            </a:fld>
            <a:endParaRPr lang="en-US" altLang="en-US"/>
          </a:p>
        </p:txBody>
      </p:sp>
      <p:sp>
        <p:nvSpPr>
          <p:cNvPr id="3" name="Footer Placeholder 4">
            <a:extLst>
              <a:ext uri="{FF2B5EF4-FFF2-40B4-BE49-F238E27FC236}">
                <a16:creationId xmlns:a16="http://schemas.microsoft.com/office/drawing/2014/main" id="{60E5A1CA-D56A-45BB-8C4D-0AB9915468A6}"/>
              </a:ext>
            </a:extLst>
          </p:cNvPr>
          <p:cNvSpPr>
            <a:spLocks noGrp="1"/>
          </p:cNvSpPr>
          <p:nvPr>
            <p:ph type="ftr" sz="quarter" idx="11"/>
          </p:nvPr>
        </p:nvSpPr>
        <p:spPr/>
        <p:txBody>
          <a:bodyPr/>
          <a:lstStyle>
            <a:lvl1pPr>
              <a:defRPr/>
            </a:lvl1pPr>
          </a:lstStyle>
          <a:p>
            <a:endParaRPr lang="en-US" altLang="en-US"/>
          </a:p>
        </p:txBody>
      </p:sp>
      <p:sp>
        <p:nvSpPr>
          <p:cNvPr id="4" name="Slide Number Placeholder 5">
            <a:extLst>
              <a:ext uri="{FF2B5EF4-FFF2-40B4-BE49-F238E27FC236}">
                <a16:creationId xmlns:a16="http://schemas.microsoft.com/office/drawing/2014/main" id="{D4360F32-F200-4361-9AFB-F3E1F8B762D4}"/>
              </a:ext>
            </a:extLst>
          </p:cNvPr>
          <p:cNvSpPr>
            <a:spLocks noGrp="1"/>
          </p:cNvSpPr>
          <p:nvPr>
            <p:ph type="sldNum" sz="quarter" idx="12"/>
          </p:nvPr>
        </p:nvSpPr>
        <p:spPr/>
        <p:txBody>
          <a:bodyPr/>
          <a:lstStyle>
            <a:lvl1pPr>
              <a:defRPr/>
            </a:lvl1pPr>
          </a:lstStyle>
          <a:p>
            <a:fld id="{AA6A3E82-6208-466F-96E4-9616A42D1DC2}" type="slidenum">
              <a:rPr lang="en-US" altLang="en-US"/>
              <a:pPr/>
              <a:t>‹#›</a:t>
            </a:fld>
            <a:endParaRPr lang="en-US" altLang="en-US"/>
          </a:p>
        </p:txBody>
      </p:sp>
    </p:spTree>
    <p:extLst>
      <p:ext uri="{BB962C8B-B14F-4D97-AF65-F5344CB8AC3E}">
        <p14:creationId xmlns:p14="http://schemas.microsoft.com/office/powerpoint/2010/main" val="19345101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0A9A08-4190-4C27-921F-A6644C6579B3}"/>
              </a:ext>
            </a:extLst>
          </p:cNvPr>
          <p:cNvSpPr>
            <a:spLocks noGrp="1"/>
          </p:cNvSpPr>
          <p:nvPr>
            <p:ph type="dt" sz="half" idx="10"/>
          </p:nvPr>
        </p:nvSpPr>
        <p:spPr/>
        <p:txBody>
          <a:bodyPr/>
          <a:lstStyle>
            <a:lvl1pPr>
              <a:defRPr/>
            </a:lvl1pPr>
          </a:lstStyle>
          <a:p>
            <a:fld id="{F70FA03D-C81B-48CB-8BD6-2E20CCAFACDC}" type="datetimeFigureOut">
              <a:rPr lang="en-US" altLang="en-US"/>
              <a:pPr/>
              <a:t>8/10/2022</a:t>
            </a:fld>
            <a:endParaRPr lang="en-US" altLang="en-US"/>
          </a:p>
        </p:txBody>
      </p:sp>
      <p:sp>
        <p:nvSpPr>
          <p:cNvPr id="6" name="Footer Placeholder 4">
            <a:extLst>
              <a:ext uri="{FF2B5EF4-FFF2-40B4-BE49-F238E27FC236}">
                <a16:creationId xmlns:a16="http://schemas.microsoft.com/office/drawing/2014/main" id="{B93E3EEA-45DD-48FD-AD3D-F881B75A9825}"/>
              </a:ext>
            </a:extLst>
          </p:cNvPr>
          <p:cNvSpPr>
            <a:spLocks noGrp="1"/>
          </p:cNvSpPr>
          <p:nvPr>
            <p:ph type="ftr" sz="quarter" idx="11"/>
          </p:nvPr>
        </p:nvSpPr>
        <p:spPr/>
        <p:txBody>
          <a:bodyPr/>
          <a:lstStyle>
            <a:lvl1pPr>
              <a:defRPr/>
            </a:lvl1pPr>
          </a:lstStyle>
          <a:p>
            <a:endParaRPr lang="en-US" altLang="en-US"/>
          </a:p>
        </p:txBody>
      </p:sp>
      <p:sp>
        <p:nvSpPr>
          <p:cNvPr id="7" name="Slide Number Placeholder 5">
            <a:extLst>
              <a:ext uri="{FF2B5EF4-FFF2-40B4-BE49-F238E27FC236}">
                <a16:creationId xmlns:a16="http://schemas.microsoft.com/office/drawing/2014/main" id="{67E9EA0B-2027-40B5-A204-70B031A9987C}"/>
              </a:ext>
            </a:extLst>
          </p:cNvPr>
          <p:cNvSpPr>
            <a:spLocks noGrp="1"/>
          </p:cNvSpPr>
          <p:nvPr>
            <p:ph type="sldNum" sz="quarter" idx="12"/>
          </p:nvPr>
        </p:nvSpPr>
        <p:spPr/>
        <p:txBody>
          <a:bodyPr/>
          <a:lstStyle>
            <a:lvl1pPr>
              <a:defRPr/>
            </a:lvl1pPr>
          </a:lstStyle>
          <a:p>
            <a:fld id="{9C28EA1A-8E92-4B46-AD41-799513C1FB44}" type="slidenum">
              <a:rPr lang="en-US" altLang="en-US"/>
              <a:pPr/>
              <a:t>‹#›</a:t>
            </a:fld>
            <a:endParaRPr lang="en-US" altLang="en-US"/>
          </a:p>
        </p:txBody>
      </p:sp>
    </p:spTree>
    <p:extLst>
      <p:ext uri="{BB962C8B-B14F-4D97-AF65-F5344CB8AC3E}">
        <p14:creationId xmlns:p14="http://schemas.microsoft.com/office/powerpoint/2010/main" val="35547876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D7A11A4-9FDE-4368-AEBA-7B39AED37345}"/>
              </a:ext>
            </a:extLst>
          </p:cNvPr>
          <p:cNvSpPr>
            <a:spLocks noGrp="1"/>
          </p:cNvSpPr>
          <p:nvPr>
            <p:ph type="dt" sz="half" idx="10"/>
          </p:nvPr>
        </p:nvSpPr>
        <p:spPr/>
        <p:txBody>
          <a:bodyPr/>
          <a:lstStyle>
            <a:lvl1pPr>
              <a:defRPr/>
            </a:lvl1pPr>
          </a:lstStyle>
          <a:p>
            <a:fld id="{22CC81A3-9F81-42CF-96E7-A1186F23BAB8}" type="datetimeFigureOut">
              <a:rPr lang="en-US" altLang="en-US"/>
              <a:pPr/>
              <a:t>8/10/2022</a:t>
            </a:fld>
            <a:endParaRPr lang="en-US" altLang="en-US"/>
          </a:p>
        </p:txBody>
      </p:sp>
      <p:sp>
        <p:nvSpPr>
          <p:cNvPr id="6" name="Footer Placeholder 4">
            <a:extLst>
              <a:ext uri="{FF2B5EF4-FFF2-40B4-BE49-F238E27FC236}">
                <a16:creationId xmlns:a16="http://schemas.microsoft.com/office/drawing/2014/main" id="{50B2A8A6-275A-41A6-8B6B-371D1C347E57}"/>
              </a:ext>
            </a:extLst>
          </p:cNvPr>
          <p:cNvSpPr>
            <a:spLocks noGrp="1"/>
          </p:cNvSpPr>
          <p:nvPr>
            <p:ph type="ftr" sz="quarter" idx="11"/>
          </p:nvPr>
        </p:nvSpPr>
        <p:spPr/>
        <p:txBody>
          <a:bodyPr/>
          <a:lstStyle>
            <a:lvl1pPr>
              <a:defRPr/>
            </a:lvl1pPr>
          </a:lstStyle>
          <a:p>
            <a:endParaRPr lang="en-US" altLang="en-US"/>
          </a:p>
        </p:txBody>
      </p:sp>
      <p:sp>
        <p:nvSpPr>
          <p:cNvPr id="7" name="Slide Number Placeholder 5">
            <a:extLst>
              <a:ext uri="{FF2B5EF4-FFF2-40B4-BE49-F238E27FC236}">
                <a16:creationId xmlns:a16="http://schemas.microsoft.com/office/drawing/2014/main" id="{7941B81B-936A-49A3-8338-0CE5CB05AEEE}"/>
              </a:ext>
            </a:extLst>
          </p:cNvPr>
          <p:cNvSpPr>
            <a:spLocks noGrp="1"/>
          </p:cNvSpPr>
          <p:nvPr>
            <p:ph type="sldNum" sz="quarter" idx="12"/>
          </p:nvPr>
        </p:nvSpPr>
        <p:spPr/>
        <p:txBody>
          <a:bodyPr/>
          <a:lstStyle>
            <a:lvl1pPr>
              <a:defRPr/>
            </a:lvl1pPr>
          </a:lstStyle>
          <a:p>
            <a:fld id="{085C063F-E111-439E-B087-8CF18EE7DD44}" type="slidenum">
              <a:rPr lang="en-US" altLang="en-US"/>
              <a:pPr/>
              <a:t>‹#›</a:t>
            </a:fld>
            <a:endParaRPr lang="en-US" altLang="en-US"/>
          </a:p>
        </p:txBody>
      </p:sp>
    </p:spTree>
    <p:extLst>
      <p:ext uri="{BB962C8B-B14F-4D97-AF65-F5344CB8AC3E}">
        <p14:creationId xmlns:p14="http://schemas.microsoft.com/office/powerpoint/2010/main" val="3202052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6B466F-DEAE-490E-A58F-AFCCDAFDFCB4}" type="datetimeFigureOut">
              <a:rPr lang="en-US" smtClean="0"/>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841042-7FAE-4477-BC25-4B6C1D2DDB1F}" type="slidenum">
              <a:rPr lang="en-US" smtClean="0"/>
              <a:t>‹#›</a:t>
            </a:fld>
            <a:endParaRPr lang="en-US"/>
          </a:p>
        </p:txBody>
      </p:sp>
    </p:spTree>
    <p:extLst>
      <p:ext uri="{BB962C8B-B14F-4D97-AF65-F5344CB8AC3E}">
        <p14:creationId xmlns:p14="http://schemas.microsoft.com/office/powerpoint/2010/main" val="21216507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92C4E-07CF-4F24-9683-F4126DF80BB1}"/>
              </a:ext>
            </a:extLst>
          </p:cNvPr>
          <p:cNvSpPr>
            <a:spLocks noGrp="1"/>
          </p:cNvSpPr>
          <p:nvPr>
            <p:ph type="dt" sz="half" idx="10"/>
          </p:nvPr>
        </p:nvSpPr>
        <p:spPr/>
        <p:txBody>
          <a:bodyPr/>
          <a:lstStyle>
            <a:lvl1pPr>
              <a:defRPr/>
            </a:lvl1pPr>
          </a:lstStyle>
          <a:p>
            <a:fld id="{F230EC4E-3DF4-47B3-B0E7-8545B5F4AC0D}" type="datetimeFigureOut">
              <a:rPr lang="en-US" altLang="en-US"/>
              <a:pPr/>
              <a:t>8/10/2022</a:t>
            </a:fld>
            <a:endParaRPr lang="en-US" altLang="en-US"/>
          </a:p>
        </p:txBody>
      </p:sp>
      <p:sp>
        <p:nvSpPr>
          <p:cNvPr id="5" name="Footer Placeholder 4">
            <a:extLst>
              <a:ext uri="{FF2B5EF4-FFF2-40B4-BE49-F238E27FC236}">
                <a16:creationId xmlns:a16="http://schemas.microsoft.com/office/drawing/2014/main" id="{D7DB6126-9E8C-4B17-A75A-24284434FC1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48318D5-40AC-47F0-A302-07325DA49228}"/>
              </a:ext>
            </a:extLst>
          </p:cNvPr>
          <p:cNvSpPr>
            <a:spLocks noGrp="1"/>
          </p:cNvSpPr>
          <p:nvPr>
            <p:ph type="sldNum" sz="quarter" idx="12"/>
          </p:nvPr>
        </p:nvSpPr>
        <p:spPr/>
        <p:txBody>
          <a:bodyPr/>
          <a:lstStyle>
            <a:lvl1pPr>
              <a:defRPr/>
            </a:lvl1pPr>
          </a:lstStyle>
          <a:p>
            <a:fld id="{4AAD621C-9200-4C70-A9DD-2DF39A80E1DC}" type="slidenum">
              <a:rPr lang="en-US" altLang="en-US"/>
              <a:pPr/>
              <a:t>‹#›</a:t>
            </a:fld>
            <a:endParaRPr lang="en-US" altLang="en-US"/>
          </a:p>
        </p:txBody>
      </p:sp>
    </p:spTree>
    <p:extLst>
      <p:ext uri="{BB962C8B-B14F-4D97-AF65-F5344CB8AC3E}">
        <p14:creationId xmlns:p14="http://schemas.microsoft.com/office/powerpoint/2010/main" val="18351557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E9E9BF-F984-47A5-8DB0-A6C394D92A56}"/>
              </a:ext>
            </a:extLst>
          </p:cNvPr>
          <p:cNvSpPr>
            <a:spLocks noGrp="1"/>
          </p:cNvSpPr>
          <p:nvPr>
            <p:ph type="dt" sz="half" idx="10"/>
          </p:nvPr>
        </p:nvSpPr>
        <p:spPr/>
        <p:txBody>
          <a:bodyPr/>
          <a:lstStyle>
            <a:lvl1pPr>
              <a:defRPr/>
            </a:lvl1pPr>
          </a:lstStyle>
          <a:p>
            <a:fld id="{FFF029BD-EC5A-4F51-8CDA-0065641AE606}" type="datetimeFigureOut">
              <a:rPr lang="en-US" altLang="en-US"/>
              <a:pPr/>
              <a:t>8/10/2022</a:t>
            </a:fld>
            <a:endParaRPr lang="en-US" altLang="en-US"/>
          </a:p>
        </p:txBody>
      </p:sp>
      <p:sp>
        <p:nvSpPr>
          <p:cNvPr id="5" name="Footer Placeholder 4">
            <a:extLst>
              <a:ext uri="{FF2B5EF4-FFF2-40B4-BE49-F238E27FC236}">
                <a16:creationId xmlns:a16="http://schemas.microsoft.com/office/drawing/2014/main" id="{9B47131F-D293-4588-951B-A25764EDD7E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D371554-314E-4BA4-BB17-1EB275640BC2}"/>
              </a:ext>
            </a:extLst>
          </p:cNvPr>
          <p:cNvSpPr>
            <a:spLocks noGrp="1"/>
          </p:cNvSpPr>
          <p:nvPr>
            <p:ph type="sldNum" sz="quarter" idx="12"/>
          </p:nvPr>
        </p:nvSpPr>
        <p:spPr/>
        <p:txBody>
          <a:bodyPr/>
          <a:lstStyle>
            <a:lvl1pPr>
              <a:defRPr/>
            </a:lvl1pPr>
          </a:lstStyle>
          <a:p>
            <a:fld id="{A27892CF-8972-4523-8436-BBD465D73D71}" type="slidenum">
              <a:rPr lang="en-US" altLang="en-US"/>
              <a:pPr/>
              <a:t>‹#›</a:t>
            </a:fld>
            <a:endParaRPr lang="en-US" altLang="en-US"/>
          </a:p>
        </p:txBody>
      </p:sp>
    </p:spTree>
    <p:extLst>
      <p:ext uri="{BB962C8B-B14F-4D97-AF65-F5344CB8AC3E}">
        <p14:creationId xmlns:p14="http://schemas.microsoft.com/office/powerpoint/2010/main" val="1507598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6B466F-DEAE-490E-A58F-AFCCDAFDFCB4}" type="datetimeFigureOut">
              <a:rPr lang="en-US" smtClean="0"/>
              <a:t>8/10/2022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841042-7FAE-4477-BC25-4B6C1D2DDB1F}" type="slidenum">
              <a:rPr lang="en-US" smtClean="0"/>
              <a:t>‹#›</a:t>
            </a:fld>
            <a:endParaRPr lang="en-US"/>
          </a:p>
        </p:txBody>
      </p:sp>
    </p:spTree>
    <p:extLst>
      <p:ext uri="{BB962C8B-B14F-4D97-AF65-F5344CB8AC3E}">
        <p14:creationId xmlns:p14="http://schemas.microsoft.com/office/powerpoint/2010/main" val="760297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6B466F-DEAE-490E-A58F-AFCCDAFDFCB4}" type="datetimeFigureOut">
              <a:rPr lang="en-US" smtClean="0"/>
              <a:t>8/10/2022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841042-7FAE-4477-BC25-4B6C1D2DDB1F}" type="slidenum">
              <a:rPr lang="en-US" smtClean="0"/>
              <a:t>‹#›</a:t>
            </a:fld>
            <a:endParaRPr lang="en-US"/>
          </a:p>
        </p:txBody>
      </p:sp>
    </p:spTree>
    <p:extLst>
      <p:ext uri="{BB962C8B-B14F-4D97-AF65-F5344CB8AC3E}">
        <p14:creationId xmlns:p14="http://schemas.microsoft.com/office/powerpoint/2010/main" val="3357301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6B466F-DEAE-490E-A58F-AFCCDAFDFCB4}" type="datetimeFigureOut">
              <a:rPr lang="en-US" smtClean="0"/>
              <a:t>8/10/2022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841042-7FAE-4477-BC25-4B6C1D2DDB1F}" type="slidenum">
              <a:rPr lang="en-US" smtClean="0"/>
              <a:t>‹#›</a:t>
            </a:fld>
            <a:endParaRPr lang="en-US"/>
          </a:p>
        </p:txBody>
      </p:sp>
    </p:spTree>
    <p:extLst>
      <p:ext uri="{BB962C8B-B14F-4D97-AF65-F5344CB8AC3E}">
        <p14:creationId xmlns:p14="http://schemas.microsoft.com/office/powerpoint/2010/main" val="1395225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6B466F-DEAE-490E-A58F-AFCCDAFDFCB4}" type="datetimeFigureOut">
              <a:rPr lang="en-US" smtClean="0"/>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841042-7FAE-4477-BC25-4B6C1D2DDB1F}" type="slidenum">
              <a:rPr lang="en-US" smtClean="0"/>
              <a:t>‹#›</a:t>
            </a:fld>
            <a:endParaRPr lang="en-US"/>
          </a:p>
        </p:txBody>
      </p:sp>
    </p:spTree>
    <p:extLst>
      <p:ext uri="{BB962C8B-B14F-4D97-AF65-F5344CB8AC3E}">
        <p14:creationId xmlns:p14="http://schemas.microsoft.com/office/powerpoint/2010/main" val="3376569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6B466F-DEAE-490E-A58F-AFCCDAFDFCB4}" type="datetimeFigureOut">
              <a:rPr lang="en-US" smtClean="0"/>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841042-7FAE-4477-BC25-4B6C1D2DDB1F}" type="slidenum">
              <a:rPr lang="en-US" smtClean="0"/>
              <a:t>‹#›</a:t>
            </a:fld>
            <a:endParaRPr lang="en-US"/>
          </a:p>
        </p:txBody>
      </p:sp>
    </p:spTree>
    <p:extLst>
      <p:ext uri="{BB962C8B-B14F-4D97-AF65-F5344CB8AC3E}">
        <p14:creationId xmlns:p14="http://schemas.microsoft.com/office/powerpoint/2010/main" val="908420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1.jpg"/><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B466F-DEAE-490E-A58F-AFCCDAFDFCB4}" type="datetimeFigureOut">
              <a:rPr lang="en-US" smtClean="0"/>
              <a:t>8/10/2022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841042-7FAE-4477-BC25-4B6C1D2DDB1F}" type="slidenum">
              <a:rPr lang="en-US" smtClean="0"/>
              <a:t>‹#›</a:t>
            </a:fld>
            <a:endParaRPr lang="en-US"/>
          </a:p>
        </p:txBody>
      </p:sp>
    </p:spTree>
    <p:extLst>
      <p:ext uri="{BB962C8B-B14F-4D97-AF65-F5344CB8AC3E}">
        <p14:creationId xmlns:p14="http://schemas.microsoft.com/office/powerpoint/2010/main" val="41415300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C6B466F-DEAE-490E-A58F-AFCCDAFDFCB4}" type="datetimeFigureOut">
              <a:rPr lang="en-US" smtClean="0"/>
              <a:t>8/10/2022</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4841042-7FAE-4477-BC25-4B6C1D2DDB1F}" type="slidenum">
              <a:rPr lang="en-US" smtClean="0"/>
              <a:t>‹#›</a:t>
            </a:fld>
            <a:endParaRPr lang="en-US"/>
          </a:p>
        </p:txBody>
      </p:sp>
    </p:spTree>
    <p:extLst>
      <p:ext uri="{BB962C8B-B14F-4D97-AF65-F5344CB8AC3E}">
        <p14:creationId xmlns:p14="http://schemas.microsoft.com/office/powerpoint/2010/main" val="38576890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8/10/2022</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1911914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1907761-7ACF-4E16-A1A2-8EBDA1C392D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C28C2BB-5C41-44FB-B9E0-8878F744CE7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E671CE5-EDFA-47D4-AB50-57C4273A97E9}"/>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169DE9FA-ED7B-4C9A-BD08-5FB7A1D4000B}" type="datetimeFigureOut">
              <a:rPr lang="en-US" altLang="en-US"/>
              <a:pPr/>
              <a:t>8/10/2022</a:t>
            </a:fld>
            <a:endParaRPr lang="en-US" altLang="en-US"/>
          </a:p>
        </p:txBody>
      </p:sp>
      <p:sp>
        <p:nvSpPr>
          <p:cNvPr id="5" name="Footer Placeholder 4">
            <a:extLst>
              <a:ext uri="{FF2B5EF4-FFF2-40B4-BE49-F238E27FC236}">
                <a16:creationId xmlns:a16="http://schemas.microsoft.com/office/drawing/2014/main" id="{A2C69ACA-89CB-43CC-ACDC-E9145EE68A31}"/>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en-US" altLang="en-US"/>
          </a:p>
        </p:txBody>
      </p:sp>
      <p:sp>
        <p:nvSpPr>
          <p:cNvPr id="6" name="Slide Number Placeholder 5">
            <a:extLst>
              <a:ext uri="{FF2B5EF4-FFF2-40B4-BE49-F238E27FC236}">
                <a16:creationId xmlns:a16="http://schemas.microsoft.com/office/drawing/2014/main" id="{3419B617-E097-4590-A091-1743EC22EAA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D1AF6C43-77F1-44EC-BE29-730F28449F3F}" type="slidenum">
              <a:rPr lang="en-US" altLang="en-US"/>
              <a:pPr/>
              <a:t>‹#›</a:t>
            </a:fld>
            <a:endParaRPr lang="en-US" altLang="en-US"/>
          </a:p>
        </p:txBody>
      </p:sp>
    </p:spTree>
    <p:extLst>
      <p:ext uri="{BB962C8B-B14F-4D97-AF65-F5344CB8AC3E}">
        <p14:creationId xmlns:p14="http://schemas.microsoft.com/office/powerpoint/2010/main" val="74702660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1.png"/><Relationship Id="rId7" Type="http://schemas.openxmlformats.org/officeDocument/2006/relationships/image" Target="../media/image59.png"/><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jpeg"/><Relationship Id="rId4" Type="http://schemas.openxmlformats.org/officeDocument/2006/relationships/image" Target="../media/image56.png"/><Relationship Id="rId9"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jpeg"/><Relationship Id="rId3" Type="http://schemas.openxmlformats.org/officeDocument/2006/relationships/image" Target="../media/image11.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image" Target="../media/image17.jpg"/><Relationship Id="rId16" Type="http://schemas.openxmlformats.org/officeDocument/2006/relationships/image" Target="../media/image30.png"/><Relationship Id="rId20"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jpeg"/><Relationship Id="rId15" Type="http://schemas.openxmlformats.org/officeDocument/2006/relationships/image" Target="../media/image29.png"/><Relationship Id="rId10" Type="http://schemas.openxmlformats.org/officeDocument/2006/relationships/image" Target="../media/image24.png"/><Relationship Id="rId19" Type="http://schemas.openxmlformats.org/officeDocument/2006/relationships/image" Target="../media/image33.jpe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1.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png"/><Relationship Id="rId5" Type="http://schemas.microsoft.com/office/2007/relationships/hdphoto" Target="../media/hdphoto1.wdp"/><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1.png"/><Relationship Id="rId7" Type="http://schemas.openxmlformats.org/officeDocument/2006/relationships/image" Target="../media/image48.png"/><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E904B3-B847-F750-3A51-597EB14A8CE4}"/>
              </a:ext>
            </a:extLst>
          </p:cNvPr>
          <p:cNvPicPr>
            <a:picLocks noChangeAspect="1"/>
          </p:cNvPicPr>
          <p:nvPr/>
        </p:nvPicPr>
        <p:blipFill>
          <a:blip r:embed="rId3"/>
          <a:stretch>
            <a:fillRect/>
          </a:stretch>
        </p:blipFill>
        <p:spPr>
          <a:xfrm>
            <a:off x="0" y="1828800"/>
            <a:ext cx="9144000" cy="3200399"/>
          </a:xfrm>
          <a:prstGeom prst="rect">
            <a:avLst/>
          </a:prstGeom>
        </p:spPr>
      </p:pic>
    </p:spTree>
    <p:extLst>
      <p:ext uri="{BB962C8B-B14F-4D97-AF65-F5344CB8AC3E}">
        <p14:creationId xmlns:p14="http://schemas.microsoft.com/office/powerpoint/2010/main" val="223557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7. The Tabernacle, Priesthood, and Sacrifices (Exodus 20-31, 35-40;  Leviticus 1-17; Numbers 6-10). Moses Bibl… | Bible study help, Bible study,  Bible study notebook">
            <a:extLst>
              <a:ext uri="{FF2B5EF4-FFF2-40B4-BE49-F238E27FC236}">
                <a16:creationId xmlns:a16="http://schemas.microsoft.com/office/drawing/2014/main" id="{195FE86F-B45C-4A1A-A16A-ACDD34D8D8A4}"/>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5114"/>
          <a:stretch/>
        </p:blipFill>
        <p:spPr bwMode="auto">
          <a:xfrm>
            <a:off x="1850752" y="0"/>
            <a:ext cx="544249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88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2" descr="The Tabernacle in Its Ancient Near Eastern Context - TheTorah.com">
            <a:extLst>
              <a:ext uri="{FF2B5EF4-FFF2-40B4-BE49-F238E27FC236}">
                <a16:creationId xmlns:a16="http://schemas.microsoft.com/office/drawing/2014/main" id="{99755480-FCAB-4ADE-AB24-9A38C1119EA2}"/>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3491" r="3491"/>
          <a:stretch/>
        </p:blipFill>
        <p:spPr bwMode="auto">
          <a:xfrm>
            <a:off x="20" y="1282"/>
            <a:ext cx="9143980" cy="6856718"/>
          </a:xfrm>
          <a:prstGeom prst="rect">
            <a:avLst/>
          </a:prstGeom>
        </p:spPr>
      </p:pic>
    </p:spTree>
    <p:extLst>
      <p:ext uri="{BB962C8B-B14F-4D97-AF65-F5344CB8AC3E}">
        <p14:creationId xmlns:p14="http://schemas.microsoft.com/office/powerpoint/2010/main" val="199017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7322674-B9E9-43EE-AA4D-5A156437D7B4}"/>
              </a:ext>
            </a:extLst>
          </p:cNvPr>
          <p:cNvSpPr/>
          <p:nvPr/>
        </p:nvSpPr>
        <p:spPr>
          <a:xfrm>
            <a:off x="-606056" y="-372140"/>
            <a:ext cx="10260419" cy="7527852"/>
          </a:xfrm>
          <a:prstGeom prst="rect">
            <a:avLst/>
          </a:prstGeom>
          <a:solidFill>
            <a:srgbClr val="0000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2" name="Picture 1">
            <a:extLst>
              <a:ext uri="{FF2B5EF4-FFF2-40B4-BE49-F238E27FC236}">
                <a16:creationId xmlns:a16="http://schemas.microsoft.com/office/drawing/2014/main" id="{A8EEC854-0AA0-1428-59BF-90571D0254B8}"/>
              </a:ext>
            </a:extLst>
          </p:cNvPr>
          <p:cNvPicPr>
            <a:picLocks noChangeAspect="1"/>
          </p:cNvPicPr>
          <p:nvPr/>
        </p:nvPicPr>
        <p:blipFill>
          <a:blip r:embed="rId2"/>
          <a:stretch>
            <a:fillRect/>
          </a:stretch>
        </p:blipFill>
        <p:spPr>
          <a:xfrm>
            <a:off x="0" y="2417064"/>
            <a:ext cx="9144000" cy="3243072"/>
          </a:xfrm>
          <a:prstGeom prst="rect">
            <a:avLst/>
          </a:prstGeom>
        </p:spPr>
      </p:pic>
      <p:pic>
        <p:nvPicPr>
          <p:cNvPr id="3" name="Picture 2">
            <a:extLst>
              <a:ext uri="{FF2B5EF4-FFF2-40B4-BE49-F238E27FC236}">
                <a16:creationId xmlns:a16="http://schemas.microsoft.com/office/drawing/2014/main" id="{68A1A17D-69E7-5049-9393-43931BCF18F6}"/>
              </a:ext>
            </a:extLst>
          </p:cNvPr>
          <p:cNvPicPr>
            <a:picLocks noChangeAspect="1"/>
          </p:cNvPicPr>
          <p:nvPr/>
        </p:nvPicPr>
        <p:blipFill>
          <a:blip r:embed="rId3"/>
          <a:stretch>
            <a:fillRect/>
          </a:stretch>
        </p:blipFill>
        <p:spPr>
          <a:xfrm>
            <a:off x="0" y="5319883"/>
            <a:ext cx="9144000" cy="1377696"/>
          </a:xfrm>
          <a:prstGeom prst="rect">
            <a:avLst/>
          </a:prstGeom>
        </p:spPr>
      </p:pic>
    </p:spTree>
    <p:extLst>
      <p:ext uri="{BB962C8B-B14F-4D97-AF65-F5344CB8AC3E}">
        <p14:creationId xmlns:p14="http://schemas.microsoft.com/office/powerpoint/2010/main" val="228346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34915"/>
        </a:solidFill>
        <a:effectLst/>
      </p:bgPr>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F43B9102-2076-42B4-A493-DC2E48A19B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
        <p:nvSpPr>
          <p:cNvPr id="5" name="Rectangle 4">
            <a:extLst>
              <a:ext uri="{FF2B5EF4-FFF2-40B4-BE49-F238E27FC236}">
                <a16:creationId xmlns:a16="http://schemas.microsoft.com/office/drawing/2014/main" id="{35AB6917-C5AB-92A1-ACAA-4BA9177D047A}"/>
              </a:ext>
            </a:extLst>
          </p:cNvPr>
          <p:cNvSpPr/>
          <p:nvPr/>
        </p:nvSpPr>
        <p:spPr>
          <a:xfrm>
            <a:off x="7595857" y="5767058"/>
            <a:ext cx="1294646" cy="344032"/>
          </a:xfrm>
          <a:prstGeom prst="rect">
            <a:avLst/>
          </a:prstGeom>
          <a:solidFill>
            <a:srgbClr val="F7E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716EAC6-C4EA-6BD7-25D3-65D9322D8D66}"/>
              </a:ext>
            </a:extLst>
          </p:cNvPr>
          <p:cNvPicPr>
            <a:picLocks noChangeAspect="1"/>
          </p:cNvPicPr>
          <p:nvPr/>
        </p:nvPicPr>
        <p:blipFill>
          <a:blip r:embed="rId3"/>
          <a:stretch>
            <a:fillRect/>
          </a:stretch>
        </p:blipFill>
        <p:spPr>
          <a:xfrm>
            <a:off x="7541539" y="5674339"/>
            <a:ext cx="1416679" cy="605248"/>
          </a:xfrm>
          <a:prstGeom prst="rect">
            <a:avLst/>
          </a:prstGeom>
        </p:spPr>
      </p:pic>
      <p:pic>
        <p:nvPicPr>
          <p:cNvPr id="9" name="Picture 8">
            <a:extLst>
              <a:ext uri="{FF2B5EF4-FFF2-40B4-BE49-F238E27FC236}">
                <a16:creationId xmlns:a16="http://schemas.microsoft.com/office/drawing/2014/main" id="{073AAEE9-211C-F8E8-ABE6-42F06FEE5946}"/>
              </a:ext>
            </a:extLst>
          </p:cNvPr>
          <p:cNvPicPr>
            <a:picLocks noChangeAspect="1"/>
          </p:cNvPicPr>
          <p:nvPr/>
        </p:nvPicPr>
        <p:blipFill>
          <a:blip r:embed="rId4"/>
          <a:stretch>
            <a:fillRect/>
          </a:stretch>
        </p:blipFill>
        <p:spPr>
          <a:xfrm>
            <a:off x="-59415" y="469760"/>
            <a:ext cx="3218967" cy="3310415"/>
          </a:xfrm>
          <a:prstGeom prst="rect">
            <a:avLst/>
          </a:prstGeom>
        </p:spPr>
      </p:pic>
      <p:pic>
        <p:nvPicPr>
          <p:cNvPr id="10" name="Picture 9">
            <a:extLst>
              <a:ext uri="{FF2B5EF4-FFF2-40B4-BE49-F238E27FC236}">
                <a16:creationId xmlns:a16="http://schemas.microsoft.com/office/drawing/2014/main" id="{465DD3DD-A984-4BB1-F1CC-1D7B3BD83ED0}"/>
              </a:ext>
            </a:extLst>
          </p:cNvPr>
          <p:cNvPicPr>
            <a:picLocks noChangeAspect="1"/>
          </p:cNvPicPr>
          <p:nvPr/>
        </p:nvPicPr>
        <p:blipFill>
          <a:blip r:embed="rId5"/>
          <a:stretch>
            <a:fillRect/>
          </a:stretch>
        </p:blipFill>
        <p:spPr>
          <a:xfrm>
            <a:off x="4481690" y="417939"/>
            <a:ext cx="4548010" cy="4590686"/>
          </a:xfrm>
          <a:prstGeom prst="rect">
            <a:avLst/>
          </a:prstGeom>
        </p:spPr>
      </p:pic>
      <p:pic>
        <p:nvPicPr>
          <p:cNvPr id="15" name="Picture 2" descr="Calendar App - Handy Calendar 2021 Reminder ToDo - Apps on Google Play">
            <a:extLst>
              <a:ext uri="{FF2B5EF4-FFF2-40B4-BE49-F238E27FC236}">
                <a16:creationId xmlns:a16="http://schemas.microsoft.com/office/drawing/2014/main" id="{40F6D29D-4E54-2334-D822-394C0D661A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579875"/>
            <a:ext cx="5715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Mint App Review: See All Your Finances At Once, My 1 Year Experience">
            <a:extLst>
              <a:ext uri="{FF2B5EF4-FFF2-40B4-BE49-F238E27FC236}">
                <a16:creationId xmlns:a16="http://schemas.microsoft.com/office/drawing/2014/main" id="{1E7ABFF5-0041-257F-917E-E4AC4DFD08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0795" y="2689489"/>
            <a:ext cx="5678905" cy="38322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Free Holy KJV Bible App:Amazon.com:Appstore for Android">
            <a:extLst>
              <a:ext uri="{FF2B5EF4-FFF2-40B4-BE49-F238E27FC236}">
                <a16:creationId xmlns:a16="http://schemas.microsoft.com/office/drawing/2014/main" id="{AF72AF1C-E685-B7C5-60EB-824D1012D2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2746" y="124964"/>
            <a:ext cx="2857501" cy="28575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Overhauled Podcast App in iOS 11 to Bring Richer User Experience and  Listener Analytics - MacRumors">
            <a:extLst>
              <a:ext uri="{FF2B5EF4-FFF2-40B4-BE49-F238E27FC236}">
                <a16:creationId xmlns:a16="http://schemas.microsoft.com/office/drawing/2014/main" id="{E7FC4470-F2A7-6D6C-9626-7C721450EC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9662" y="249928"/>
            <a:ext cx="2857501" cy="28575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Echo | Prayer App - Remember to pray and ask others to pray for you">
            <a:extLst>
              <a:ext uri="{FF2B5EF4-FFF2-40B4-BE49-F238E27FC236}">
                <a16:creationId xmlns:a16="http://schemas.microsoft.com/office/drawing/2014/main" id="{743EE3F4-9F4B-CCD8-C9F6-E0A76945B4C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15" y="2014516"/>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F2493438-592F-88E7-3F57-E37EC28D5619}"/>
              </a:ext>
            </a:extLst>
          </p:cNvPr>
          <p:cNvPicPr>
            <a:picLocks noChangeAspect="1"/>
          </p:cNvPicPr>
          <p:nvPr/>
        </p:nvPicPr>
        <p:blipFill>
          <a:blip r:embed="rId11"/>
          <a:stretch>
            <a:fillRect/>
          </a:stretch>
        </p:blipFill>
        <p:spPr>
          <a:xfrm>
            <a:off x="2101134" y="2744140"/>
            <a:ext cx="5320723" cy="3011589"/>
          </a:xfrm>
          <a:prstGeom prst="rect">
            <a:avLst/>
          </a:prstGeom>
        </p:spPr>
      </p:pic>
    </p:spTree>
    <p:extLst>
      <p:ext uri="{BB962C8B-B14F-4D97-AF65-F5344CB8AC3E}">
        <p14:creationId xmlns:p14="http://schemas.microsoft.com/office/powerpoint/2010/main" val="134382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34915"/>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5" name="Picture 4" descr="A close-up of a cell phone&#10;&#10;Description automatically generated with low confidence">
            <a:extLst>
              <a:ext uri="{FF2B5EF4-FFF2-40B4-BE49-F238E27FC236}">
                <a16:creationId xmlns:a16="http://schemas.microsoft.com/office/drawing/2014/main" id="{667588A4-5B29-4F56-BC12-C08FAD59C8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7" name="Rectangle: Rounded Corners 6">
            <a:extLst>
              <a:ext uri="{FF2B5EF4-FFF2-40B4-BE49-F238E27FC236}">
                <a16:creationId xmlns:a16="http://schemas.microsoft.com/office/drawing/2014/main" id="{D71C9A60-796C-4FA5-8DF5-E3680BECB127}"/>
              </a:ext>
            </a:extLst>
          </p:cNvPr>
          <p:cNvSpPr/>
          <p:nvPr/>
        </p:nvSpPr>
        <p:spPr>
          <a:xfrm>
            <a:off x="3533313" y="2112885"/>
            <a:ext cx="4918229" cy="1251752"/>
          </a:xfrm>
          <a:prstGeom prst="roundRect">
            <a:avLst/>
          </a:prstGeom>
          <a:solidFill>
            <a:srgbClr val="F7E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Bebas Neue" panose="020B0606020202050201" pitchFamily="34" charset="0"/>
            </a:endParaRPr>
          </a:p>
        </p:txBody>
      </p:sp>
      <p:pic>
        <p:nvPicPr>
          <p:cNvPr id="6" name="Picture 5">
            <a:extLst>
              <a:ext uri="{FF2B5EF4-FFF2-40B4-BE49-F238E27FC236}">
                <a16:creationId xmlns:a16="http://schemas.microsoft.com/office/drawing/2014/main" id="{4168B918-DC49-A236-DA02-56EA1CF3B084}"/>
              </a:ext>
            </a:extLst>
          </p:cNvPr>
          <p:cNvPicPr>
            <a:picLocks noChangeAspect="1"/>
          </p:cNvPicPr>
          <p:nvPr/>
        </p:nvPicPr>
        <p:blipFill>
          <a:blip r:embed="rId3"/>
          <a:stretch>
            <a:fillRect/>
          </a:stretch>
        </p:blipFill>
        <p:spPr>
          <a:xfrm>
            <a:off x="3395306" y="1749520"/>
            <a:ext cx="5194242" cy="2219136"/>
          </a:xfrm>
          <a:prstGeom prst="rect">
            <a:avLst/>
          </a:prstGeom>
        </p:spPr>
      </p:pic>
      <p:pic>
        <p:nvPicPr>
          <p:cNvPr id="8" name="Picture 7">
            <a:extLst>
              <a:ext uri="{FF2B5EF4-FFF2-40B4-BE49-F238E27FC236}">
                <a16:creationId xmlns:a16="http://schemas.microsoft.com/office/drawing/2014/main" id="{18757DA6-0D92-1EBD-135F-2E7046CE5344}"/>
              </a:ext>
            </a:extLst>
          </p:cNvPr>
          <p:cNvPicPr>
            <a:picLocks noChangeAspect="1"/>
          </p:cNvPicPr>
          <p:nvPr/>
        </p:nvPicPr>
        <p:blipFill>
          <a:blip r:embed="rId4"/>
          <a:stretch>
            <a:fillRect/>
          </a:stretch>
        </p:blipFill>
        <p:spPr>
          <a:xfrm>
            <a:off x="3682752" y="4012297"/>
            <a:ext cx="5236918" cy="2487384"/>
          </a:xfrm>
          <a:prstGeom prst="rect">
            <a:avLst/>
          </a:prstGeom>
        </p:spPr>
      </p:pic>
    </p:spTree>
    <p:extLst>
      <p:ext uri="{BB962C8B-B14F-4D97-AF65-F5344CB8AC3E}">
        <p14:creationId xmlns:p14="http://schemas.microsoft.com/office/powerpoint/2010/main" val="202680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Facts About America&amp;#39;s Smartphone Addiction for 2021 | Mental Floss">
            <a:extLst>
              <a:ext uri="{FF2B5EF4-FFF2-40B4-BE49-F238E27FC236}">
                <a16:creationId xmlns:a16="http://schemas.microsoft.com/office/drawing/2014/main" id="{F847DDDD-3931-4F73-B563-4D8C00C7BF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461962"/>
            <a:ext cx="6934200" cy="593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83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e AT&amp;T survey produced some very sad results. More than 19 per cent of respondents said they were prepared to spend their lives without love rather than give up the internet and 16.9 per cent were prepared to give up interaction with the rest of mankind">
            <a:extLst>
              <a:ext uri="{FF2B5EF4-FFF2-40B4-BE49-F238E27FC236}">
                <a16:creationId xmlns:a16="http://schemas.microsoft.com/office/drawing/2014/main" id="{52AD5AA9-2D81-4774-B50C-68FDC47F9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24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83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descr="Cell Phones are Bad for You">
            <a:extLst>
              <a:ext uri="{FF2B5EF4-FFF2-40B4-BE49-F238E27FC236}">
                <a16:creationId xmlns:a16="http://schemas.microsoft.com/office/drawing/2014/main" id="{7B16461D-6255-450F-933F-106D5325D1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302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Got &amp;#39;Text Neck&amp;#39;? | Michigan Sports and Spine Center">
            <a:extLst>
              <a:ext uri="{FF2B5EF4-FFF2-40B4-BE49-F238E27FC236}">
                <a16:creationId xmlns:a16="http://schemas.microsoft.com/office/drawing/2014/main" id="{21641A3B-3B7E-43E4-B3E2-92CF79512C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0763" y="0"/>
            <a:ext cx="43132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80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arn(inVertical)">
                                      <p:cBhvr>
                                        <p:cTn id="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34915"/>
        </a:solidFill>
        <a:effectLst/>
      </p:bgPr>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F43B9102-2076-42B4-A493-DC2E48A19B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
        <p:nvSpPr>
          <p:cNvPr id="5" name="Rectangle 4">
            <a:extLst>
              <a:ext uri="{FF2B5EF4-FFF2-40B4-BE49-F238E27FC236}">
                <a16:creationId xmlns:a16="http://schemas.microsoft.com/office/drawing/2014/main" id="{35AB6917-C5AB-92A1-ACAA-4BA9177D047A}"/>
              </a:ext>
            </a:extLst>
          </p:cNvPr>
          <p:cNvSpPr/>
          <p:nvPr/>
        </p:nvSpPr>
        <p:spPr>
          <a:xfrm>
            <a:off x="7595857" y="5767058"/>
            <a:ext cx="1294646" cy="344032"/>
          </a:xfrm>
          <a:prstGeom prst="rect">
            <a:avLst/>
          </a:prstGeom>
          <a:solidFill>
            <a:srgbClr val="F7E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716EAC6-C4EA-6BD7-25D3-65D9322D8D66}"/>
              </a:ext>
            </a:extLst>
          </p:cNvPr>
          <p:cNvPicPr>
            <a:picLocks noChangeAspect="1"/>
          </p:cNvPicPr>
          <p:nvPr/>
        </p:nvPicPr>
        <p:blipFill>
          <a:blip r:embed="rId3"/>
          <a:stretch>
            <a:fillRect/>
          </a:stretch>
        </p:blipFill>
        <p:spPr>
          <a:xfrm>
            <a:off x="7541539" y="5674339"/>
            <a:ext cx="1416679" cy="605248"/>
          </a:xfrm>
          <a:prstGeom prst="rect">
            <a:avLst/>
          </a:prstGeom>
        </p:spPr>
      </p:pic>
      <p:pic>
        <p:nvPicPr>
          <p:cNvPr id="7" name="Picture 6">
            <a:extLst>
              <a:ext uri="{FF2B5EF4-FFF2-40B4-BE49-F238E27FC236}">
                <a16:creationId xmlns:a16="http://schemas.microsoft.com/office/drawing/2014/main" id="{E17FCEA0-105D-6424-2FE4-AAA22AEFBADB}"/>
              </a:ext>
            </a:extLst>
          </p:cNvPr>
          <p:cNvPicPr>
            <a:picLocks noChangeAspect="1"/>
          </p:cNvPicPr>
          <p:nvPr/>
        </p:nvPicPr>
        <p:blipFill>
          <a:blip r:embed="rId4"/>
          <a:stretch>
            <a:fillRect/>
          </a:stretch>
        </p:blipFill>
        <p:spPr>
          <a:xfrm>
            <a:off x="2603050" y="149853"/>
            <a:ext cx="6309907" cy="963251"/>
          </a:xfrm>
          <a:prstGeom prst="rect">
            <a:avLst/>
          </a:prstGeom>
        </p:spPr>
      </p:pic>
      <p:pic>
        <p:nvPicPr>
          <p:cNvPr id="8" name="Picture 7" descr="Selfie-Addicts may be Suffering from Narcissism - Psychologists Believe">
            <a:extLst>
              <a:ext uri="{FF2B5EF4-FFF2-40B4-BE49-F238E27FC236}">
                <a16:creationId xmlns:a16="http://schemas.microsoft.com/office/drawing/2014/main" id="{6F309C74-41B1-3DC7-5B15-A9270C9A14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0803" y="3255173"/>
            <a:ext cx="5020306" cy="35217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F33F5842-E51F-905B-A09A-DC5D39D85DA5}"/>
              </a:ext>
            </a:extLst>
          </p:cNvPr>
          <p:cNvPicPr>
            <a:picLocks noChangeAspect="1"/>
          </p:cNvPicPr>
          <p:nvPr/>
        </p:nvPicPr>
        <p:blipFill>
          <a:blip r:embed="rId6"/>
          <a:stretch>
            <a:fillRect/>
          </a:stretch>
        </p:blipFill>
        <p:spPr>
          <a:xfrm>
            <a:off x="2345495" y="987589"/>
            <a:ext cx="1847248" cy="963251"/>
          </a:xfrm>
          <a:prstGeom prst="rect">
            <a:avLst/>
          </a:prstGeom>
        </p:spPr>
      </p:pic>
      <p:pic>
        <p:nvPicPr>
          <p:cNvPr id="13" name="Picture 12">
            <a:extLst>
              <a:ext uri="{FF2B5EF4-FFF2-40B4-BE49-F238E27FC236}">
                <a16:creationId xmlns:a16="http://schemas.microsoft.com/office/drawing/2014/main" id="{38FC0BEE-3FE7-BE48-F11D-FB1F25E9DE4E}"/>
              </a:ext>
            </a:extLst>
          </p:cNvPr>
          <p:cNvPicPr>
            <a:picLocks noChangeAspect="1"/>
          </p:cNvPicPr>
          <p:nvPr/>
        </p:nvPicPr>
        <p:blipFill>
          <a:blip r:embed="rId7"/>
          <a:stretch>
            <a:fillRect/>
          </a:stretch>
        </p:blipFill>
        <p:spPr>
          <a:xfrm>
            <a:off x="4553504" y="1079036"/>
            <a:ext cx="4261473" cy="1743607"/>
          </a:xfrm>
          <a:prstGeom prst="rect">
            <a:avLst/>
          </a:prstGeom>
        </p:spPr>
      </p:pic>
      <p:pic>
        <p:nvPicPr>
          <p:cNvPr id="14" name="Picture 13">
            <a:extLst>
              <a:ext uri="{FF2B5EF4-FFF2-40B4-BE49-F238E27FC236}">
                <a16:creationId xmlns:a16="http://schemas.microsoft.com/office/drawing/2014/main" id="{50860FE2-3150-32DE-1110-8466DFF57471}"/>
              </a:ext>
            </a:extLst>
          </p:cNvPr>
          <p:cNvPicPr>
            <a:picLocks noChangeAspect="1"/>
          </p:cNvPicPr>
          <p:nvPr/>
        </p:nvPicPr>
        <p:blipFill>
          <a:blip r:embed="rId8"/>
          <a:stretch>
            <a:fillRect/>
          </a:stretch>
        </p:blipFill>
        <p:spPr>
          <a:xfrm>
            <a:off x="2346036" y="1649122"/>
            <a:ext cx="1871634" cy="963251"/>
          </a:xfrm>
          <a:prstGeom prst="rect">
            <a:avLst/>
          </a:prstGeom>
        </p:spPr>
      </p:pic>
      <p:pic>
        <p:nvPicPr>
          <p:cNvPr id="15" name="Picture 14">
            <a:extLst>
              <a:ext uri="{FF2B5EF4-FFF2-40B4-BE49-F238E27FC236}">
                <a16:creationId xmlns:a16="http://schemas.microsoft.com/office/drawing/2014/main" id="{DAE35747-B938-7C23-8D21-D87DB6E61BEB}"/>
              </a:ext>
            </a:extLst>
          </p:cNvPr>
          <p:cNvPicPr>
            <a:picLocks noChangeAspect="1"/>
          </p:cNvPicPr>
          <p:nvPr/>
        </p:nvPicPr>
        <p:blipFill>
          <a:blip r:embed="rId9"/>
          <a:stretch>
            <a:fillRect/>
          </a:stretch>
        </p:blipFill>
        <p:spPr>
          <a:xfrm>
            <a:off x="4493533" y="1018108"/>
            <a:ext cx="4365114" cy="2103302"/>
          </a:xfrm>
          <a:prstGeom prst="rect">
            <a:avLst/>
          </a:prstGeom>
        </p:spPr>
      </p:pic>
      <p:pic>
        <p:nvPicPr>
          <p:cNvPr id="16" name="Picture 15">
            <a:extLst>
              <a:ext uri="{FF2B5EF4-FFF2-40B4-BE49-F238E27FC236}">
                <a16:creationId xmlns:a16="http://schemas.microsoft.com/office/drawing/2014/main" id="{EAA97F15-9569-465B-E373-978D1AB6A904}"/>
              </a:ext>
            </a:extLst>
          </p:cNvPr>
          <p:cNvPicPr>
            <a:picLocks noChangeAspect="1"/>
          </p:cNvPicPr>
          <p:nvPr/>
        </p:nvPicPr>
        <p:blipFill>
          <a:blip r:embed="rId10"/>
          <a:stretch>
            <a:fillRect/>
          </a:stretch>
        </p:blipFill>
        <p:spPr>
          <a:xfrm>
            <a:off x="2303885" y="2389145"/>
            <a:ext cx="2249619" cy="969348"/>
          </a:xfrm>
          <a:prstGeom prst="rect">
            <a:avLst/>
          </a:prstGeom>
        </p:spPr>
      </p:pic>
      <p:pic>
        <p:nvPicPr>
          <p:cNvPr id="17" name="Picture 16">
            <a:extLst>
              <a:ext uri="{FF2B5EF4-FFF2-40B4-BE49-F238E27FC236}">
                <a16:creationId xmlns:a16="http://schemas.microsoft.com/office/drawing/2014/main" id="{15B8D708-A3C8-7B88-75E9-6F40A31762EC}"/>
              </a:ext>
            </a:extLst>
          </p:cNvPr>
          <p:cNvPicPr>
            <a:picLocks noChangeAspect="1"/>
          </p:cNvPicPr>
          <p:nvPr/>
        </p:nvPicPr>
        <p:blipFill>
          <a:blip r:embed="rId11"/>
          <a:stretch>
            <a:fillRect/>
          </a:stretch>
        </p:blipFill>
        <p:spPr>
          <a:xfrm>
            <a:off x="4541311" y="931617"/>
            <a:ext cx="4285859" cy="2475191"/>
          </a:xfrm>
          <a:prstGeom prst="rect">
            <a:avLst/>
          </a:prstGeom>
        </p:spPr>
      </p:pic>
      <p:pic>
        <p:nvPicPr>
          <p:cNvPr id="18" name="Picture 17">
            <a:extLst>
              <a:ext uri="{FF2B5EF4-FFF2-40B4-BE49-F238E27FC236}">
                <a16:creationId xmlns:a16="http://schemas.microsoft.com/office/drawing/2014/main" id="{C47C672F-1AD1-913B-9F28-83C82FCF78A2}"/>
              </a:ext>
            </a:extLst>
          </p:cNvPr>
          <p:cNvPicPr>
            <a:picLocks noChangeAspect="1"/>
          </p:cNvPicPr>
          <p:nvPr/>
        </p:nvPicPr>
        <p:blipFill>
          <a:blip r:embed="rId12"/>
          <a:stretch>
            <a:fillRect/>
          </a:stretch>
        </p:blipFill>
        <p:spPr>
          <a:xfrm>
            <a:off x="4591187" y="3311644"/>
            <a:ext cx="4383404" cy="3206774"/>
          </a:xfrm>
          <a:prstGeom prst="rect">
            <a:avLst/>
          </a:prstGeom>
        </p:spPr>
      </p:pic>
      <p:pic>
        <p:nvPicPr>
          <p:cNvPr id="19" name="Picture 18">
            <a:extLst>
              <a:ext uri="{FF2B5EF4-FFF2-40B4-BE49-F238E27FC236}">
                <a16:creationId xmlns:a16="http://schemas.microsoft.com/office/drawing/2014/main" id="{29FFF8EF-5A53-EBB4-C8F8-BFEF213C0F24}"/>
              </a:ext>
            </a:extLst>
          </p:cNvPr>
          <p:cNvPicPr>
            <a:picLocks noChangeAspect="1"/>
          </p:cNvPicPr>
          <p:nvPr/>
        </p:nvPicPr>
        <p:blipFill>
          <a:blip r:embed="rId13"/>
          <a:stretch>
            <a:fillRect/>
          </a:stretch>
        </p:blipFill>
        <p:spPr>
          <a:xfrm>
            <a:off x="2303885" y="3135265"/>
            <a:ext cx="3273836" cy="963251"/>
          </a:xfrm>
          <a:prstGeom prst="rect">
            <a:avLst/>
          </a:prstGeom>
        </p:spPr>
      </p:pic>
      <p:pic>
        <p:nvPicPr>
          <p:cNvPr id="11" name="Picture 4" descr="Technoference: the Habit Parents should Drop">
            <a:extLst>
              <a:ext uri="{FF2B5EF4-FFF2-40B4-BE49-F238E27FC236}">
                <a16:creationId xmlns:a16="http://schemas.microsoft.com/office/drawing/2014/main" id="{34F5B94B-5520-A70E-92F1-8BA0758320A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07338" y="2956406"/>
            <a:ext cx="5372588" cy="35873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0" name="Picture 19">
            <a:extLst>
              <a:ext uri="{FF2B5EF4-FFF2-40B4-BE49-F238E27FC236}">
                <a16:creationId xmlns:a16="http://schemas.microsoft.com/office/drawing/2014/main" id="{619F40A0-982E-E193-FADA-29A0521DE15E}"/>
              </a:ext>
            </a:extLst>
          </p:cNvPr>
          <p:cNvPicPr>
            <a:picLocks noChangeAspect="1"/>
          </p:cNvPicPr>
          <p:nvPr/>
        </p:nvPicPr>
        <p:blipFill>
          <a:blip r:embed="rId15"/>
          <a:stretch>
            <a:fillRect/>
          </a:stretch>
        </p:blipFill>
        <p:spPr>
          <a:xfrm>
            <a:off x="4633101" y="1000776"/>
            <a:ext cx="4346825" cy="1743607"/>
          </a:xfrm>
          <a:prstGeom prst="rect">
            <a:avLst/>
          </a:prstGeom>
        </p:spPr>
      </p:pic>
      <p:pic>
        <p:nvPicPr>
          <p:cNvPr id="21" name="Picture 20">
            <a:extLst>
              <a:ext uri="{FF2B5EF4-FFF2-40B4-BE49-F238E27FC236}">
                <a16:creationId xmlns:a16="http://schemas.microsoft.com/office/drawing/2014/main" id="{83F0563E-A5F9-135A-3FA3-4439DC7A98B8}"/>
              </a:ext>
            </a:extLst>
          </p:cNvPr>
          <p:cNvPicPr>
            <a:picLocks noChangeAspect="1"/>
          </p:cNvPicPr>
          <p:nvPr/>
        </p:nvPicPr>
        <p:blipFill>
          <a:blip r:embed="rId16"/>
          <a:stretch>
            <a:fillRect/>
          </a:stretch>
        </p:blipFill>
        <p:spPr>
          <a:xfrm>
            <a:off x="2336350" y="3828284"/>
            <a:ext cx="1865538" cy="963251"/>
          </a:xfrm>
          <a:prstGeom prst="rect">
            <a:avLst/>
          </a:prstGeom>
        </p:spPr>
      </p:pic>
      <p:pic>
        <p:nvPicPr>
          <p:cNvPr id="22" name="Picture 21">
            <a:extLst>
              <a:ext uri="{FF2B5EF4-FFF2-40B4-BE49-F238E27FC236}">
                <a16:creationId xmlns:a16="http://schemas.microsoft.com/office/drawing/2014/main" id="{5DC10E99-23FC-8156-BEF6-2BFD7244F830}"/>
              </a:ext>
            </a:extLst>
          </p:cNvPr>
          <p:cNvPicPr>
            <a:picLocks noChangeAspect="1"/>
          </p:cNvPicPr>
          <p:nvPr/>
        </p:nvPicPr>
        <p:blipFill>
          <a:blip r:embed="rId17"/>
          <a:stretch>
            <a:fillRect/>
          </a:stretch>
        </p:blipFill>
        <p:spPr>
          <a:xfrm>
            <a:off x="4557718" y="1056940"/>
            <a:ext cx="4377307" cy="1743607"/>
          </a:xfrm>
          <a:prstGeom prst="rect">
            <a:avLst/>
          </a:prstGeom>
        </p:spPr>
      </p:pic>
      <p:pic>
        <p:nvPicPr>
          <p:cNvPr id="23" name="Picture 2" descr="Phoneless Phobia Infographics : nomophobia">
            <a:extLst>
              <a:ext uri="{FF2B5EF4-FFF2-40B4-BE49-F238E27FC236}">
                <a16:creationId xmlns:a16="http://schemas.microsoft.com/office/drawing/2014/main" id="{B93D3D6A-B755-C464-BDD8-E9BC531E0BDC}"/>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15815"/>
          <a:stretch/>
        </p:blipFill>
        <p:spPr bwMode="auto">
          <a:xfrm>
            <a:off x="1509526" y="1249023"/>
            <a:ext cx="7620000" cy="560502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I Stopped Using My Phone Around My Kids For A Week - Simplemost">
            <a:extLst>
              <a:ext uri="{FF2B5EF4-FFF2-40B4-BE49-F238E27FC236}">
                <a16:creationId xmlns:a16="http://schemas.microsoft.com/office/drawing/2014/main" id="{AEA62A42-F69A-082A-2671-9A5110954C7A}"/>
              </a:ext>
            </a:extLst>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b="12029"/>
          <a:stretch/>
        </p:blipFill>
        <p:spPr bwMode="auto">
          <a:xfrm>
            <a:off x="133259" y="628967"/>
            <a:ext cx="3352800" cy="603299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10 Reasons You Shouldn't Hand A Smartphone to Your Children - Lifehack">
            <a:extLst>
              <a:ext uri="{FF2B5EF4-FFF2-40B4-BE49-F238E27FC236}">
                <a16:creationId xmlns:a16="http://schemas.microsoft.com/office/drawing/2014/main" id="{A8A937C4-FF3A-3C4D-F035-17CF08FA5B3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17368" y="2560693"/>
            <a:ext cx="7291137" cy="41012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0574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nodeType="clickEffect">
                                  <p:stCondLst>
                                    <p:cond delay="0"/>
                                  </p:stCondLst>
                                  <p:childTnLst>
                                    <p:animEffect transition="out" filter="barn(inVertical)">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par>
                                <p:cTn id="23" presetID="16" presetClass="exit" presetSubtype="21" fill="hold" nodeType="withEffect">
                                  <p:stCondLst>
                                    <p:cond delay="0"/>
                                  </p:stCondLst>
                                  <p:childTnLst>
                                    <p:animEffect transition="out" filter="barn(inVertical)">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par>
                                <p:cTn id="26" presetID="16" presetClass="entr" presetSubtype="21"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xit" presetSubtype="21" fill="hold" nodeType="clickEffect">
                                  <p:stCondLst>
                                    <p:cond delay="0"/>
                                  </p:stCondLst>
                                  <p:childTnLst>
                                    <p:animEffect transition="out" filter="barn(inVertical)">
                                      <p:cBhvr>
                                        <p:cTn id="42" dur="500"/>
                                        <p:tgtEl>
                                          <p:spTgt spid="15"/>
                                        </p:tgtEl>
                                      </p:cBhvr>
                                    </p:animEffect>
                                    <p:set>
                                      <p:cBhvr>
                                        <p:cTn id="43" dur="1" fill="hold">
                                          <p:stCondLst>
                                            <p:cond delay="499"/>
                                          </p:stCondLst>
                                        </p:cTn>
                                        <p:tgtEl>
                                          <p:spTgt spid="15"/>
                                        </p:tgtEl>
                                        <p:attrNameLst>
                                          <p:attrName>style.visibility</p:attrName>
                                        </p:attrNameLst>
                                      </p:cBhvr>
                                      <p:to>
                                        <p:strVal val="hidden"/>
                                      </p:to>
                                    </p:set>
                                  </p:childTnLst>
                                </p:cTn>
                              </p:par>
                              <p:par>
                                <p:cTn id="44" presetID="16" presetClass="exit" presetSubtype="21" fill="hold" nodeType="withEffect">
                                  <p:stCondLst>
                                    <p:cond delay="0"/>
                                  </p:stCondLst>
                                  <p:childTnLst>
                                    <p:animEffect transition="out" filter="barn(inVertical)">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par>
                                <p:cTn id="47" presetID="16" presetClass="entr" presetSubtype="21"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barn(inVertical)">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barn(inVertical)">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xit" presetSubtype="21" fill="hold" nodeType="clickEffect">
                                  <p:stCondLst>
                                    <p:cond delay="0"/>
                                  </p:stCondLst>
                                  <p:childTnLst>
                                    <p:animEffect transition="out" filter="barn(inVertical)">
                                      <p:cBhvr>
                                        <p:cTn id="63" dur="500"/>
                                        <p:tgtEl>
                                          <p:spTgt spid="17"/>
                                        </p:tgtEl>
                                      </p:cBhvr>
                                    </p:animEffect>
                                    <p:set>
                                      <p:cBhvr>
                                        <p:cTn id="64" dur="1" fill="hold">
                                          <p:stCondLst>
                                            <p:cond delay="499"/>
                                          </p:stCondLst>
                                        </p:cTn>
                                        <p:tgtEl>
                                          <p:spTgt spid="17"/>
                                        </p:tgtEl>
                                        <p:attrNameLst>
                                          <p:attrName>style.visibility</p:attrName>
                                        </p:attrNameLst>
                                      </p:cBhvr>
                                      <p:to>
                                        <p:strVal val="hidden"/>
                                      </p:to>
                                    </p:set>
                                  </p:childTnLst>
                                </p:cTn>
                              </p:par>
                              <p:par>
                                <p:cTn id="65" presetID="16" presetClass="exit" presetSubtype="21" fill="hold" nodeType="withEffect">
                                  <p:stCondLst>
                                    <p:cond delay="0"/>
                                  </p:stCondLst>
                                  <p:childTnLst>
                                    <p:animEffect transition="out" filter="barn(inVertical)">
                                      <p:cBhvr>
                                        <p:cTn id="66" dur="500"/>
                                        <p:tgtEl>
                                          <p:spTgt spid="18"/>
                                        </p:tgtEl>
                                      </p:cBhvr>
                                    </p:animEffect>
                                    <p:set>
                                      <p:cBhvr>
                                        <p:cTn id="67" dur="1" fill="hold">
                                          <p:stCondLst>
                                            <p:cond delay="499"/>
                                          </p:stCondLst>
                                        </p:cTn>
                                        <p:tgtEl>
                                          <p:spTgt spid="18"/>
                                        </p:tgtEl>
                                        <p:attrNameLst>
                                          <p:attrName>style.visibility</p:attrName>
                                        </p:attrNameLst>
                                      </p:cBhvr>
                                      <p:to>
                                        <p:strVal val="hidden"/>
                                      </p:to>
                                    </p:set>
                                  </p:childTnLst>
                                </p:cTn>
                              </p:par>
                              <p:par>
                                <p:cTn id="68" presetID="16" presetClass="entr" presetSubtype="21"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barn(inVertical)">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barn(inVertical)">
                                      <p:cBhvr>
                                        <p:cTn id="75" dur="500"/>
                                        <p:tgtEl>
                                          <p:spTgt spid="20"/>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barn(inVertical)">
                                      <p:cBhvr>
                                        <p:cTn id="80" dur="500"/>
                                        <p:tgtEl>
                                          <p:spTgt spid="11"/>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barn(inVertical)">
                                      <p:cBhvr>
                                        <p:cTn id="85" dur="500"/>
                                        <p:tgtEl>
                                          <p:spTgt spid="24"/>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nodeType="click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barn(inVertical)">
                                      <p:cBhvr>
                                        <p:cTn id="90" dur="500"/>
                                        <p:tgtEl>
                                          <p:spTgt spid="25"/>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xit" presetSubtype="21" fill="hold" nodeType="clickEffect">
                                  <p:stCondLst>
                                    <p:cond delay="0"/>
                                  </p:stCondLst>
                                  <p:childTnLst>
                                    <p:animEffect transition="out" filter="barn(inVertical)">
                                      <p:cBhvr>
                                        <p:cTn id="94" dur="500"/>
                                        <p:tgtEl>
                                          <p:spTgt spid="20"/>
                                        </p:tgtEl>
                                      </p:cBhvr>
                                    </p:animEffect>
                                    <p:set>
                                      <p:cBhvr>
                                        <p:cTn id="95" dur="1" fill="hold">
                                          <p:stCondLst>
                                            <p:cond delay="499"/>
                                          </p:stCondLst>
                                        </p:cTn>
                                        <p:tgtEl>
                                          <p:spTgt spid="20"/>
                                        </p:tgtEl>
                                        <p:attrNameLst>
                                          <p:attrName>style.visibility</p:attrName>
                                        </p:attrNameLst>
                                      </p:cBhvr>
                                      <p:to>
                                        <p:strVal val="hidden"/>
                                      </p:to>
                                    </p:set>
                                  </p:childTnLst>
                                </p:cTn>
                              </p:par>
                              <p:par>
                                <p:cTn id="96" presetID="16" presetClass="exit" presetSubtype="21" fill="hold" nodeType="withEffect">
                                  <p:stCondLst>
                                    <p:cond delay="0"/>
                                  </p:stCondLst>
                                  <p:childTnLst>
                                    <p:animEffect transition="out" filter="barn(inVertical)">
                                      <p:cBhvr>
                                        <p:cTn id="97" dur="500"/>
                                        <p:tgtEl>
                                          <p:spTgt spid="11"/>
                                        </p:tgtEl>
                                      </p:cBhvr>
                                    </p:animEffect>
                                    <p:set>
                                      <p:cBhvr>
                                        <p:cTn id="98" dur="1" fill="hold">
                                          <p:stCondLst>
                                            <p:cond delay="499"/>
                                          </p:stCondLst>
                                        </p:cTn>
                                        <p:tgtEl>
                                          <p:spTgt spid="11"/>
                                        </p:tgtEl>
                                        <p:attrNameLst>
                                          <p:attrName>style.visibility</p:attrName>
                                        </p:attrNameLst>
                                      </p:cBhvr>
                                      <p:to>
                                        <p:strVal val="hidden"/>
                                      </p:to>
                                    </p:set>
                                  </p:childTnLst>
                                </p:cTn>
                              </p:par>
                              <p:par>
                                <p:cTn id="99" presetID="16" presetClass="exit" presetSubtype="21" fill="hold" nodeType="withEffect">
                                  <p:stCondLst>
                                    <p:cond delay="0"/>
                                  </p:stCondLst>
                                  <p:childTnLst>
                                    <p:animEffect transition="out" filter="barn(inVertical)">
                                      <p:cBhvr>
                                        <p:cTn id="100" dur="500"/>
                                        <p:tgtEl>
                                          <p:spTgt spid="24"/>
                                        </p:tgtEl>
                                      </p:cBhvr>
                                    </p:animEffect>
                                    <p:set>
                                      <p:cBhvr>
                                        <p:cTn id="101" dur="1" fill="hold">
                                          <p:stCondLst>
                                            <p:cond delay="499"/>
                                          </p:stCondLst>
                                        </p:cTn>
                                        <p:tgtEl>
                                          <p:spTgt spid="24"/>
                                        </p:tgtEl>
                                        <p:attrNameLst>
                                          <p:attrName>style.visibility</p:attrName>
                                        </p:attrNameLst>
                                      </p:cBhvr>
                                      <p:to>
                                        <p:strVal val="hidden"/>
                                      </p:to>
                                    </p:set>
                                  </p:childTnLst>
                                </p:cTn>
                              </p:par>
                              <p:par>
                                <p:cTn id="102" presetID="16" presetClass="exit" presetSubtype="21" fill="hold" nodeType="withEffect">
                                  <p:stCondLst>
                                    <p:cond delay="0"/>
                                  </p:stCondLst>
                                  <p:childTnLst>
                                    <p:animEffect transition="out" filter="barn(inVertical)">
                                      <p:cBhvr>
                                        <p:cTn id="103" dur="500"/>
                                        <p:tgtEl>
                                          <p:spTgt spid="25"/>
                                        </p:tgtEl>
                                      </p:cBhvr>
                                    </p:animEffect>
                                    <p:set>
                                      <p:cBhvr>
                                        <p:cTn id="104" dur="1" fill="hold">
                                          <p:stCondLst>
                                            <p:cond delay="499"/>
                                          </p:stCondLst>
                                        </p:cTn>
                                        <p:tgtEl>
                                          <p:spTgt spid="25"/>
                                        </p:tgtEl>
                                        <p:attrNameLst>
                                          <p:attrName>style.visibility</p:attrName>
                                        </p:attrNameLst>
                                      </p:cBhvr>
                                      <p:to>
                                        <p:strVal val="hidden"/>
                                      </p:to>
                                    </p:set>
                                  </p:childTnLst>
                                </p:cTn>
                              </p:par>
                              <p:par>
                                <p:cTn id="105" presetID="16" presetClass="entr" presetSubtype="21" fill="hold" nodeType="with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barn(inVertical)">
                                      <p:cBhvr>
                                        <p:cTn id="107" dur="500"/>
                                        <p:tgtEl>
                                          <p:spTgt spid="21"/>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nodeType="click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barn(inVertical)">
                                      <p:cBhvr>
                                        <p:cTn id="1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City Disaster End Of The World - Free photo on Pixabay">
            <a:extLst>
              <a:ext uri="{FF2B5EF4-FFF2-40B4-BE49-F238E27FC236}">
                <a16:creationId xmlns:a16="http://schemas.microsoft.com/office/drawing/2014/main" id="{DC03CB6F-AC4A-4D35-9E5D-2BBCC94748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4368"/>
            <a:ext cx="9144000" cy="55292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16E2488-72F9-08DA-04EB-49B70C43865D}"/>
              </a:ext>
            </a:extLst>
          </p:cNvPr>
          <p:cNvPicPr>
            <a:picLocks noChangeAspect="1"/>
          </p:cNvPicPr>
          <p:nvPr/>
        </p:nvPicPr>
        <p:blipFill>
          <a:blip r:embed="rId3"/>
          <a:stretch>
            <a:fillRect/>
          </a:stretch>
        </p:blipFill>
        <p:spPr>
          <a:xfrm>
            <a:off x="0" y="2258568"/>
            <a:ext cx="9144000" cy="2340864"/>
          </a:xfrm>
          <a:prstGeom prst="rect">
            <a:avLst/>
          </a:prstGeom>
        </p:spPr>
      </p:pic>
    </p:spTree>
    <p:extLst>
      <p:ext uri="{BB962C8B-B14F-4D97-AF65-F5344CB8AC3E}">
        <p14:creationId xmlns:p14="http://schemas.microsoft.com/office/powerpoint/2010/main" val="40262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34915"/>
        </a:solidFill>
        <a:effectLst/>
      </p:bgPr>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F43B9102-2076-42B4-A493-DC2E48A19B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
        <p:nvSpPr>
          <p:cNvPr id="5" name="Rectangle 4">
            <a:extLst>
              <a:ext uri="{FF2B5EF4-FFF2-40B4-BE49-F238E27FC236}">
                <a16:creationId xmlns:a16="http://schemas.microsoft.com/office/drawing/2014/main" id="{35AB6917-C5AB-92A1-ACAA-4BA9177D047A}"/>
              </a:ext>
            </a:extLst>
          </p:cNvPr>
          <p:cNvSpPr/>
          <p:nvPr/>
        </p:nvSpPr>
        <p:spPr>
          <a:xfrm>
            <a:off x="7595857" y="5767058"/>
            <a:ext cx="1294646" cy="344032"/>
          </a:xfrm>
          <a:prstGeom prst="rect">
            <a:avLst/>
          </a:prstGeom>
          <a:solidFill>
            <a:srgbClr val="F7E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716EAC6-C4EA-6BD7-25D3-65D9322D8D66}"/>
              </a:ext>
            </a:extLst>
          </p:cNvPr>
          <p:cNvPicPr>
            <a:picLocks noChangeAspect="1"/>
          </p:cNvPicPr>
          <p:nvPr/>
        </p:nvPicPr>
        <p:blipFill>
          <a:blip r:embed="rId3"/>
          <a:stretch>
            <a:fillRect/>
          </a:stretch>
        </p:blipFill>
        <p:spPr>
          <a:xfrm>
            <a:off x="7541539" y="5674339"/>
            <a:ext cx="1416679" cy="605248"/>
          </a:xfrm>
          <a:prstGeom prst="rect">
            <a:avLst/>
          </a:prstGeom>
        </p:spPr>
      </p:pic>
      <p:pic>
        <p:nvPicPr>
          <p:cNvPr id="4" name="Picture 2" descr="Eco-friendly Chinese 4 Legged Indoor Wooden Round Stool Child Chair Seat  Ottoman, wood round stool kids wood stool wood kids chair - Buy China chair  children kids on Globalsources.com">
            <a:extLst>
              <a:ext uri="{FF2B5EF4-FFF2-40B4-BE49-F238E27FC236}">
                <a16:creationId xmlns:a16="http://schemas.microsoft.com/office/drawing/2014/main" id="{D3BC7D8C-1C5E-01C9-25B9-6FFF9B342CAE}"/>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147400" y="-124722"/>
            <a:ext cx="2794958" cy="27949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86D2143-3564-C51C-9A69-C51A51DC0FB5}"/>
              </a:ext>
            </a:extLst>
          </p:cNvPr>
          <p:cNvPicPr>
            <a:picLocks noChangeAspect="1"/>
          </p:cNvPicPr>
          <p:nvPr/>
        </p:nvPicPr>
        <p:blipFill>
          <a:blip r:embed="rId6"/>
          <a:stretch>
            <a:fillRect/>
          </a:stretch>
        </p:blipFill>
        <p:spPr>
          <a:xfrm>
            <a:off x="-48126" y="297158"/>
            <a:ext cx="3218967" cy="1182727"/>
          </a:xfrm>
          <a:prstGeom prst="rect">
            <a:avLst/>
          </a:prstGeom>
        </p:spPr>
      </p:pic>
      <p:pic>
        <p:nvPicPr>
          <p:cNvPr id="10" name="Picture 9">
            <a:extLst>
              <a:ext uri="{FF2B5EF4-FFF2-40B4-BE49-F238E27FC236}">
                <a16:creationId xmlns:a16="http://schemas.microsoft.com/office/drawing/2014/main" id="{BC5213E9-9DC0-68D8-9F60-B24F7ED67B91}"/>
              </a:ext>
            </a:extLst>
          </p:cNvPr>
          <p:cNvPicPr>
            <a:picLocks noChangeAspect="1"/>
          </p:cNvPicPr>
          <p:nvPr/>
        </p:nvPicPr>
        <p:blipFill>
          <a:blip r:embed="rId7"/>
          <a:stretch>
            <a:fillRect/>
          </a:stretch>
        </p:blipFill>
        <p:spPr>
          <a:xfrm>
            <a:off x="4478661" y="383957"/>
            <a:ext cx="4322439" cy="2883658"/>
          </a:xfrm>
          <a:prstGeom prst="rect">
            <a:avLst/>
          </a:prstGeom>
        </p:spPr>
      </p:pic>
      <p:pic>
        <p:nvPicPr>
          <p:cNvPr id="26" name="Picture 25">
            <a:extLst>
              <a:ext uri="{FF2B5EF4-FFF2-40B4-BE49-F238E27FC236}">
                <a16:creationId xmlns:a16="http://schemas.microsoft.com/office/drawing/2014/main" id="{74EA3CDE-C071-EC94-D20C-D8EE3835E73F}"/>
              </a:ext>
            </a:extLst>
          </p:cNvPr>
          <p:cNvPicPr>
            <a:picLocks noChangeAspect="1"/>
          </p:cNvPicPr>
          <p:nvPr/>
        </p:nvPicPr>
        <p:blipFill>
          <a:blip r:embed="rId8"/>
          <a:stretch>
            <a:fillRect/>
          </a:stretch>
        </p:blipFill>
        <p:spPr>
          <a:xfrm>
            <a:off x="342900" y="2823670"/>
            <a:ext cx="4566300" cy="3737172"/>
          </a:xfrm>
          <a:prstGeom prst="rect">
            <a:avLst/>
          </a:prstGeom>
        </p:spPr>
      </p:pic>
      <p:pic>
        <p:nvPicPr>
          <p:cNvPr id="27" name="Picture 26">
            <a:extLst>
              <a:ext uri="{FF2B5EF4-FFF2-40B4-BE49-F238E27FC236}">
                <a16:creationId xmlns:a16="http://schemas.microsoft.com/office/drawing/2014/main" id="{24CC7876-5B11-58BF-C0F1-2144CB64B05D}"/>
              </a:ext>
            </a:extLst>
          </p:cNvPr>
          <p:cNvPicPr>
            <a:picLocks noChangeAspect="1"/>
          </p:cNvPicPr>
          <p:nvPr/>
        </p:nvPicPr>
        <p:blipFill>
          <a:blip r:embed="rId9"/>
          <a:stretch>
            <a:fillRect/>
          </a:stretch>
        </p:blipFill>
        <p:spPr>
          <a:xfrm>
            <a:off x="4478661" y="371902"/>
            <a:ext cx="4273666" cy="2030144"/>
          </a:xfrm>
          <a:prstGeom prst="rect">
            <a:avLst/>
          </a:prstGeom>
        </p:spPr>
      </p:pic>
      <p:pic>
        <p:nvPicPr>
          <p:cNvPr id="28" name="Picture 27">
            <a:extLst>
              <a:ext uri="{FF2B5EF4-FFF2-40B4-BE49-F238E27FC236}">
                <a16:creationId xmlns:a16="http://schemas.microsoft.com/office/drawing/2014/main" id="{3672990D-3A33-C25B-E3E3-BB845C88B571}"/>
              </a:ext>
            </a:extLst>
          </p:cNvPr>
          <p:cNvPicPr>
            <a:picLocks noChangeAspect="1"/>
          </p:cNvPicPr>
          <p:nvPr/>
        </p:nvPicPr>
        <p:blipFill>
          <a:blip r:embed="rId10"/>
          <a:stretch>
            <a:fillRect/>
          </a:stretch>
        </p:blipFill>
        <p:spPr>
          <a:xfrm>
            <a:off x="5050069" y="3524409"/>
            <a:ext cx="2536156" cy="2030144"/>
          </a:xfrm>
          <a:prstGeom prst="rect">
            <a:avLst/>
          </a:prstGeom>
        </p:spPr>
      </p:pic>
      <p:pic>
        <p:nvPicPr>
          <p:cNvPr id="29" name="Picture 28">
            <a:extLst>
              <a:ext uri="{FF2B5EF4-FFF2-40B4-BE49-F238E27FC236}">
                <a16:creationId xmlns:a16="http://schemas.microsoft.com/office/drawing/2014/main" id="{382839F1-7FA9-0AFE-7A56-9E2BCB134619}"/>
              </a:ext>
            </a:extLst>
          </p:cNvPr>
          <p:cNvPicPr>
            <a:picLocks noChangeAspect="1"/>
          </p:cNvPicPr>
          <p:nvPr/>
        </p:nvPicPr>
        <p:blipFill>
          <a:blip r:embed="rId11"/>
          <a:stretch>
            <a:fillRect/>
          </a:stretch>
        </p:blipFill>
        <p:spPr>
          <a:xfrm>
            <a:off x="1497344" y="3524409"/>
            <a:ext cx="3346994" cy="2036240"/>
          </a:xfrm>
          <a:prstGeom prst="rect">
            <a:avLst/>
          </a:prstGeom>
        </p:spPr>
      </p:pic>
      <p:pic>
        <p:nvPicPr>
          <p:cNvPr id="30" name="Picture 29">
            <a:extLst>
              <a:ext uri="{FF2B5EF4-FFF2-40B4-BE49-F238E27FC236}">
                <a16:creationId xmlns:a16="http://schemas.microsoft.com/office/drawing/2014/main" id="{29025360-6DB2-42A9-319C-6A7BCEBE0730}"/>
              </a:ext>
            </a:extLst>
          </p:cNvPr>
          <p:cNvPicPr>
            <a:picLocks noChangeAspect="1"/>
          </p:cNvPicPr>
          <p:nvPr/>
        </p:nvPicPr>
        <p:blipFill>
          <a:blip r:embed="rId12"/>
          <a:stretch>
            <a:fillRect/>
          </a:stretch>
        </p:blipFill>
        <p:spPr>
          <a:xfrm>
            <a:off x="360913" y="2771663"/>
            <a:ext cx="4529721" cy="3316511"/>
          </a:xfrm>
          <a:prstGeom prst="rect">
            <a:avLst/>
          </a:prstGeom>
        </p:spPr>
      </p:pic>
    </p:spTree>
    <p:extLst>
      <p:ext uri="{BB962C8B-B14F-4D97-AF65-F5344CB8AC3E}">
        <p14:creationId xmlns:p14="http://schemas.microsoft.com/office/powerpoint/2010/main" val="47017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nodeType="clickEffect">
                                  <p:stCondLst>
                                    <p:cond delay="0"/>
                                  </p:stCondLst>
                                  <p:childTnLst>
                                    <p:animEffect transition="out" filter="barn(inVertical)">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16" presetClass="exit" presetSubtype="21" fill="hold" nodeType="withEffect">
                                  <p:stCondLst>
                                    <p:cond delay="0"/>
                                  </p:stCondLst>
                                  <p:childTnLst>
                                    <p:animEffect transition="out" filter="barn(inVertical)">
                                      <p:cBhvr>
                                        <p:cTn id="19" dur="500"/>
                                        <p:tgtEl>
                                          <p:spTgt spid="26"/>
                                        </p:tgtEl>
                                      </p:cBhvr>
                                    </p:animEffect>
                                    <p:set>
                                      <p:cBhvr>
                                        <p:cTn id="20" dur="1" fill="hold">
                                          <p:stCondLst>
                                            <p:cond delay="499"/>
                                          </p:stCondLst>
                                        </p:cTn>
                                        <p:tgtEl>
                                          <p:spTgt spid="26"/>
                                        </p:tgtEl>
                                        <p:attrNameLst>
                                          <p:attrName>style.visibility</p:attrName>
                                        </p:attrNameLst>
                                      </p:cBhvr>
                                      <p:to>
                                        <p:strVal val="hidden"/>
                                      </p:to>
                                    </p:set>
                                  </p:childTnLst>
                                </p:cTn>
                              </p:par>
                              <p:par>
                                <p:cTn id="21" presetID="16" presetClass="entr" presetSubtype="21"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xit" presetSubtype="21" fill="hold" nodeType="clickEffect">
                                  <p:stCondLst>
                                    <p:cond delay="0"/>
                                  </p:stCondLst>
                                  <p:childTnLst>
                                    <p:animEffect transition="out" filter="barn(inVertical)">
                                      <p:cBhvr>
                                        <p:cTn id="27" dur="500"/>
                                        <p:tgtEl>
                                          <p:spTgt spid="27"/>
                                        </p:tgtEl>
                                      </p:cBhvr>
                                    </p:animEffect>
                                    <p:set>
                                      <p:cBhvr>
                                        <p:cTn id="28" dur="1" fill="hold">
                                          <p:stCondLst>
                                            <p:cond delay="499"/>
                                          </p:stCondLst>
                                        </p:cTn>
                                        <p:tgtEl>
                                          <p:spTgt spid="2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barn(inVertical)">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barn(inVertical)">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barn(inVertical)">
                                      <p:cBhvr>
                                        <p:cTn id="4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34915"/>
        </a:solidFill>
        <a:effectLst/>
      </p:bgPr>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F43B9102-2076-42B4-A493-DC2E48A19B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
        <p:nvSpPr>
          <p:cNvPr id="5" name="Rectangle 4">
            <a:extLst>
              <a:ext uri="{FF2B5EF4-FFF2-40B4-BE49-F238E27FC236}">
                <a16:creationId xmlns:a16="http://schemas.microsoft.com/office/drawing/2014/main" id="{35AB6917-C5AB-92A1-ACAA-4BA9177D047A}"/>
              </a:ext>
            </a:extLst>
          </p:cNvPr>
          <p:cNvSpPr/>
          <p:nvPr/>
        </p:nvSpPr>
        <p:spPr>
          <a:xfrm>
            <a:off x="7595857" y="5767058"/>
            <a:ext cx="1294646" cy="344032"/>
          </a:xfrm>
          <a:prstGeom prst="rect">
            <a:avLst/>
          </a:prstGeom>
          <a:solidFill>
            <a:srgbClr val="F7E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716EAC6-C4EA-6BD7-25D3-65D9322D8D66}"/>
              </a:ext>
            </a:extLst>
          </p:cNvPr>
          <p:cNvPicPr>
            <a:picLocks noChangeAspect="1"/>
          </p:cNvPicPr>
          <p:nvPr/>
        </p:nvPicPr>
        <p:blipFill>
          <a:blip r:embed="rId3"/>
          <a:stretch>
            <a:fillRect/>
          </a:stretch>
        </p:blipFill>
        <p:spPr>
          <a:xfrm>
            <a:off x="7541539" y="5674339"/>
            <a:ext cx="1416679" cy="605248"/>
          </a:xfrm>
          <a:prstGeom prst="rect">
            <a:avLst/>
          </a:prstGeom>
        </p:spPr>
      </p:pic>
      <p:pic>
        <p:nvPicPr>
          <p:cNvPr id="2" name="Picture 1">
            <a:extLst>
              <a:ext uri="{FF2B5EF4-FFF2-40B4-BE49-F238E27FC236}">
                <a16:creationId xmlns:a16="http://schemas.microsoft.com/office/drawing/2014/main" id="{C836AB7E-5A3E-6A55-F068-20A56712FF49}"/>
              </a:ext>
            </a:extLst>
          </p:cNvPr>
          <p:cNvPicPr>
            <a:picLocks noChangeAspect="1"/>
          </p:cNvPicPr>
          <p:nvPr/>
        </p:nvPicPr>
        <p:blipFill>
          <a:blip r:embed="rId4"/>
          <a:stretch>
            <a:fillRect/>
          </a:stretch>
        </p:blipFill>
        <p:spPr>
          <a:xfrm>
            <a:off x="-48126" y="301779"/>
            <a:ext cx="3218967" cy="2243522"/>
          </a:xfrm>
          <a:prstGeom prst="rect">
            <a:avLst/>
          </a:prstGeom>
        </p:spPr>
      </p:pic>
      <p:pic>
        <p:nvPicPr>
          <p:cNvPr id="7" name="Picture 6">
            <a:extLst>
              <a:ext uri="{FF2B5EF4-FFF2-40B4-BE49-F238E27FC236}">
                <a16:creationId xmlns:a16="http://schemas.microsoft.com/office/drawing/2014/main" id="{3BF81449-1758-9B53-C338-190946B988C3}"/>
              </a:ext>
            </a:extLst>
          </p:cNvPr>
          <p:cNvPicPr>
            <a:picLocks noChangeAspect="1"/>
          </p:cNvPicPr>
          <p:nvPr/>
        </p:nvPicPr>
        <p:blipFill>
          <a:blip r:embed="rId5"/>
          <a:stretch>
            <a:fillRect/>
          </a:stretch>
        </p:blipFill>
        <p:spPr>
          <a:xfrm>
            <a:off x="3170841" y="1366247"/>
            <a:ext cx="3968840" cy="1176630"/>
          </a:xfrm>
          <a:prstGeom prst="rect">
            <a:avLst/>
          </a:prstGeom>
        </p:spPr>
      </p:pic>
      <p:pic>
        <p:nvPicPr>
          <p:cNvPr id="8" name="Picture 7">
            <a:extLst>
              <a:ext uri="{FF2B5EF4-FFF2-40B4-BE49-F238E27FC236}">
                <a16:creationId xmlns:a16="http://schemas.microsoft.com/office/drawing/2014/main" id="{875E3B89-E7E7-F8E7-DD49-7B60B296A766}"/>
              </a:ext>
            </a:extLst>
          </p:cNvPr>
          <p:cNvPicPr>
            <a:picLocks noChangeAspect="1"/>
          </p:cNvPicPr>
          <p:nvPr/>
        </p:nvPicPr>
        <p:blipFill>
          <a:blip r:embed="rId6"/>
          <a:stretch>
            <a:fillRect/>
          </a:stretch>
        </p:blipFill>
        <p:spPr>
          <a:xfrm>
            <a:off x="144196" y="3406923"/>
            <a:ext cx="4444369" cy="3310415"/>
          </a:xfrm>
          <a:prstGeom prst="rect">
            <a:avLst/>
          </a:prstGeom>
        </p:spPr>
      </p:pic>
      <p:pic>
        <p:nvPicPr>
          <p:cNvPr id="11" name="Picture 10">
            <a:extLst>
              <a:ext uri="{FF2B5EF4-FFF2-40B4-BE49-F238E27FC236}">
                <a16:creationId xmlns:a16="http://schemas.microsoft.com/office/drawing/2014/main" id="{3F9FA206-2241-7DEF-E03B-6BABC2A444A9}"/>
              </a:ext>
            </a:extLst>
          </p:cNvPr>
          <p:cNvPicPr>
            <a:picLocks noChangeAspect="1"/>
          </p:cNvPicPr>
          <p:nvPr/>
        </p:nvPicPr>
        <p:blipFill>
          <a:blip r:embed="rId7"/>
          <a:stretch>
            <a:fillRect/>
          </a:stretch>
        </p:blipFill>
        <p:spPr>
          <a:xfrm>
            <a:off x="4595325" y="2547313"/>
            <a:ext cx="4541914" cy="4170025"/>
          </a:xfrm>
          <a:prstGeom prst="rect">
            <a:avLst/>
          </a:prstGeom>
        </p:spPr>
      </p:pic>
      <p:pic>
        <p:nvPicPr>
          <p:cNvPr id="12" name="Picture 11">
            <a:extLst>
              <a:ext uri="{FF2B5EF4-FFF2-40B4-BE49-F238E27FC236}">
                <a16:creationId xmlns:a16="http://schemas.microsoft.com/office/drawing/2014/main" id="{8293F99D-2D45-856C-8B64-35C6310382A5}"/>
              </a:ext>
            </a:extLst>
          </p:cNvPr>
          <p:cNvPicPr>
            <a:picLocks noChangeAspect="1"/>
          </p:cNvPicPr>
          <p:nvPr/>
        </p:nvPicPr>
        <p:blipFill>
          <a:blip r:embed="rId8"/>
          <a:stretch>
            <a:fillRect/>
          </a:stretch>
        </p:blipFill>
        <p:spPr>
          <a:xfrm>
            <a:off x="3361160" y="2316157"/>
            <a:ext cx="3566469" cy="1182727"/>
          </a:xfrm>
          <a:prstGeom prst="rect">
            <a:avLst/>
          </a:prstGeom>
        </p:spPr>
      </p:pic>
      <p:pic>
        <p:nvPicPr>
          <p:cNvPr id="13" name="Picture 12">
            <a:extLst>
              <a:ext uri="{FF2B5EF4-FFF2-40B4-BE49-F238E27FC236}">
                <a16:creationId xmlns:a16="http://schemas.microsoft.com/office/drawing/2014/main" id="{90D3ED19-6AFF-1B1C-C1B7-CFDF65CC16F8}"/>
              </a:ext>
            </a:extLst>
          </p:cNvPr>
          <p:cNvPicPr>
            <a:picLocks noChangeAspect="1"/>
          </p:cNvPicPr>
          <p:nvPr/>
        </p:nvPicPr>
        <p:blipFill>
          <a:blip r:embed="rId9"/>
          <a:stretch>
            <a:fillRect/>
          </a:stretch>
        </p:blipFill>
        <p:spPr>
          <a:xfrm>
            <a:off x="271577" y="3437995"/>
            <a:ext cx="4365114" cy="2462997"/>
          </a:xfrm>
          <a:prstGeom prst="rect">
            <a:avLst/>
          </a:prstGeom>
        </p:spPr>
      </p:pic>
      <p:pic>
        <p:nvPicPr>
          <p:cNvPr id="14" name="Picture 13">
            <a:extLst>
              <a:ext uri="{FF2B5EF4-FFF2-40B4-BE49-F238E27FC236}">
                <a16:creationId xmlns:a16="http://schemas.microsoft.com/office/drawing/2014/main" id="{5E4D0AC9-F3E3-0B51-16BF-1B7B43123D14}"/>
              </a:ext>
            </a:extLst>
          </p:cNvPr>
          <p:cNvPicPr>
            <a:picLocks noChangeAspect="1"/>
          </p:cNvPicPr>
          <p:nvPr/>
        </p:nvPicPr>
        <p:blipFill>
          <a:blip r:embed="rId10"/>
          <a:stretch>
            <a:fillRect/>
          </a:stretch>
        </p:blipFill>
        <p:spPr>
          <a:xfrm>
            <a:off x="4610558" y="2229622"/>
            <a:ext cx="4456562" cy="4590686"/>
          </a:xfrm>
          <a:prstGeom prst="rect">
            <a:avLst/>
          </a:prstGeom>
        </p:spPr>
      </p:pic>
    </p:spTree>
    <p:extLst>
      <p:ext uri="{BB962C8B-B14F-4D97-AF65-F5344CB8AC3E}">
        <p14:creationId xmlns:p14="http://schemas.microsoft.com/office/powerpoint/2010/main" val="289269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nodeType="clickEffect">
                                  <p:stCondLst>
                                    <p:cond delay="0"/>
                                  </p:stCondLst>
                                  <p:childTnLst>
                                    <p:animEffect transition="out" filter="barn(inVertical)">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16" presetClass="exit" presetSubtype="21" fill="hold" nodeType="withEffect">
                                  <p:stCondLst>
                                    <p:cond delay="0"/>
                                  </p:stCondLst>
                                  <p:childTnLst>
                                    <p:animEffect transition="out" filter="barn(inVertical)">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B5377D4-52E6-4BC0-A91B-D5F3CF223E1D}" vid="{27EF11E5-68FC-4440-9666-A8D7B86F18BE}"/>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B5377D4-52E6-4BC0-A91B-D5F3CF223E1D}" vid="{27EF11E5-68FC-4440-9666-A8D7B86F18BE}"/>
    </a:ext>
  </a:extLst>
</a:theme>
</file>

<file path=ppt/theme/theme3.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46</TotalTime>
  <Words>0</Words>
  <Application>Microsoft Office PowerPoint</Application>
  <PresentationFormat>On-screen Show (4:3)</PresentationFormat>
  <Paragraphs>0</Paragraphs>
  <Slides>13</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13</vt:i4>
      </vt:variant>
    </vt:vector>
  </HeadingPairs>
  <TitlesOfParts>
    <vt:vector size="22" baseType="lpstr">
      <vt:lpstr>Arial</vt:lpstr>
      <vt:lpstr>Bebas Neue</vt:lpstr>
      <vt:lpstr>Calibri</vt:lpstr>
      <vt:lpstr>Calibri Light</vt:lpstr>
      <vt:lpstr>Trebuchet MS</vt:lpstr>
      <vt:lpstr>Office Theme</vt:lpstr>
      <vt:lpstr>1_Office Theme</vt:lpstr>
      <vt:lpstr>Default</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Shouse</dc:creator>
  <cp:lastModifiedBy>User4</cp:lastModifiedBy>
  <cp:revision>3</cp:revision>
  <dcterms:created xsi:type="dcterms:W3CDTF">2022-03-03T19:25:21Z</dcterms:created>
  <dcterms:modified xsi:type="dcterms:W3CDTF">2022-08-10T15:25:20Z</dcterms:modified>
</cp:coreProperties>
</file>