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</p:sldMasterIdLst>
  <p:sldIdLst>
    <p:sldId id="306" r:id="rId3"/>
    <p:sldId id="258" r:id="rId4"/>
    <p:sldId id="264" r:id="rId5"/>
    <p:sldId id="265" r:id="rId6"/>
    <p:sldId id="266" r:id="rId7"/>
    <p:sldId id="299" r:id="rId8"/>
    <p:sldId id="300" r:id="rId9"/>
    <p:sldId id="301" r:id="rId10"/>
    <p:sldId id="302" r:id="rId11"/>
    <p:sldId id="303" r:id="rId12"/>
    <p:sldId id="304" r:id="rId13"/>
    <p:sldId id="305" r:id="rId14"/>
    <p:sldId id="263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253F"/>
    <a:srgbClr val="38363D"/>
    <a:srgbClr val="EAEAE0"/>
    <a:srgbClr val="E4E6DC"/>
    <a:srgbClr val="B86192"/>
    <a:srgbClr val="B8588C"/>
    <a:srgbClr val="5C3457"/>
    <a:srgbClr val="FEEED3"/>
    <a:srgbClr val="EAE4CA"/>
    <a:srgbClr val="E3E9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87" autoAdjust="0"/>
    <p:restoredTop sz="95496" autoAdjust="0"/>
  </p:normalViewPr>
  <p:slideViewPr>
    <p:cSldViewPr snapToGrid="0" snapToObjects="1">
      <p:cViewPr varScale="1">
        <p:scale>
          <a:sx n="106" d="100"/>
          <a:sy n="106" d="100"/>
        </p:scale>
        <p:origin x="132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DC0D8D-0C97-4C0B-A01E-4551546F9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7E5515F-DF77-42E6-BB49-2DE4BCF31982}" type="datetimeFigureOut">
              <a:rPr lang="en-US" altLang="en-US"/>
              <a:pPr/>
              <a:t>8/10/2022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1B34EC-3B11-4F73-8F19-074B48A0E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811E38-A317-4965-81A2-D862DA3AA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1948C2-429E-4930-9827-8892FA2335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174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24CEB7B-2F1A-4092-B841-F9B163C6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13C6D2E-65A5-4D5F-BD12-F90461FF3F8B}" type="datetimeFigureOut">
              <a:rPr lang="en-US" altLang="en-US"/>
              <a:pPr/>
              <a:t>8/10/2022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E29FB52-9EC9-4E2F-8FDD-D52FB9121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18426A9-D156-42B2-971F-E6B51CA3D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BE41DC-9486-4146-9B1F-9E77FE8486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02994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14169B7-CE63-44F6-B90E-B4F12C1E7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B91B69C-7091-4771-A075-D2045C0AB2EF}" type="datetimeFigureOut">
              <a:rPr lang="en-US" altLang="en-US"/>
              <a:pPr/>
              <a:t>8/10/2022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5FFF46B-C4B6-4446-B240-A2B1EF008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AE54A63-1A04-4D6D-B9E9-37C5CC30C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5A59C7-29CF-4382-9CB7-478B47621D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02656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BCBE0D4-3D20-49C2-9F7D-28F7ACA12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A104F98-CAED-43C2-B5B9-8E8414E820AF}" type="datetimeFigureOut">
              <a:rPr lang="en-US" altLang="en-US"/>
              <a:pPr/>
              <a:t>8/10/2022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0834FA2-F235-4D67-9D37-C0BD8DC98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DFB0EFD-5F03-4F29-9B27-27A24036E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98BA98-04EF-4E02-9CD4-E67C1C73A7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36855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44F5540-ABA0-4F88-9882-99EF572BD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4CA91A-747F-438F-BD06-1CB28A322FEE}" type="datetimeFigureOut">
              <a:rPr lang="en-US" altLang="en-US"/>
              <a:pPr/>
              <a:t>8/10/2022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0E5A1CA-D56A-45BB-8C4D-0AB991546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4360F32-F200-4361-9AFB-F3E1F8B76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6A3E82-6208-466F-96E4-9616A42D1D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0732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B0A9A08-4190-4C27-921F-A6644C657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70FA03D-C81B-48CB-8BD6-2E20CCAFACDC}" type="datetimeFigureOut">
              <a:rPr lang="en-US" altLang="en-US"/>
              <a:pPr/>
              <a:t>8/10/2022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93E3EEA-45DD-48FD-AD3D-F881B75A9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7E9EA0B-2027-40B5-A204-70B031A99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28EA1A-8E92-4B46-AD41-799513C1FB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62236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D7A11A4-9FDE-4368-AEBA-7B39AED37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2CC81A3-9F81-42CF-96E7-A1186F23BAB8}" type="datetimeFigureOut">
              <a:rPr lang="en-US" altLang="en-US"/>
              <a:pPr/>
              <a:t>8/10/2022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0B2A8A6-275A-41A6-8B6B-371D1C347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941B81B-936A-49A3-8338-0CE5CB05A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5C063F-E111-439E-B087-8CF18EE7DD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23783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E92C4E-07CF-4F24-9683-F4126DF80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230EC4E-3DF4-47B3-B0E7-8545B5F4AC0D}" type="datetimeFigureOut">
              <a:rPr lang="en-US" altLang="en-US"/>
              <a:pPr/>
              <a:t>8/10/2022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DB6126-9E8C-4B17-A75A-24284434F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318D5-40AC-47F0-A302-07325DA49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AD621C-9200-4C70-A9DD-2DF39A80E1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68419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E9E9BF-F984-47A5-8DB0-A6C394D92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FF029BD-EC5A-4F51-8CDA-0065641AE606}" type="datetimeFigureOut">
              <a:rPr lang="en-US" altLang="en-US"/>
              <a:pPr/>
              <a:t>8/10/2022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47131F-D293-4588-951B-A25764EDD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371554-314E-4BA4-BB17-1EB275640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7892CF-8972-4523-8436-BBD465D73D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806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179395" y="2642608"/>
            <a:ext cx="2695574" cy="257225"/>
          </a:xfrm>
        </p:spPr>
        <p:txBody>
          <a:bodyPr anchor="ctr">
            <a:noAutofit/>
          </a:bodyPr>
          <a:lstStyle>
            <a:lvl1pPr>
              <a:defRPr sz="1200"/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1018787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179395" y="2642608"/>
            <a:ext cx="2695574" cy="257225"/>
          </a:xfrm>
        </p:spPr>
        <p:txBody>
          <a:bodyPr anchor="ctr">
            <a:noAutofit/>
          </a:bodyPr>
          <a:lstStyle>
            <a:lvl1pPr>
              <a:defRPr sz="1200"/>
            </a:lvl1pPr>
          </a:lstStyle>
          <a:p>
            <a:pPr lvl="0"/>
            <a:r>
              <a:rPr lang="en-US" dirty="0"/>
              <a:t>Add Your Subtitle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759111" y="750240"/>
            <a:ext cx="7612720" cy="294737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3366272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73163" y="428711"/>
            <a:ext cx="8412150" cy="4137037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941050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73163" y="428711"/>
            <a:ext cx="8412150" cy="4137037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630400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73163" y="428711"/>
            <a:ext cx="8412150" cy="4137037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167768" y="4662209"/>
            <a:ext cx="2819516" cy="935961"/>
          </a:xfrm>
        </p:spPr>
        <p:txBody>
          <a:bodyPr>
            <a:noAutofit/>
          </a:bodyPr>
          <a:lstStyle>
            <a:lvl1pPr>
              <a:defRPr sz="1400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3343601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58687" y="409941"/>
            <a:ext cx="8426626" cy="5002508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822514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F1772E-5C54-46A3-BB83-DE518849B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9C251C0-68B7-4E19-95E4-263544178A90}" type="datetimeFigureOut">
              <a:rPr lang="en-US" altLang="en-US"/>
              <a:pPr/>
              <a:t>8/10/2022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08B5A3-2E53-4AEB-918A-AC93C72D7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43F63A-D23D-4702-97ED-FED34EE37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C64B64-0CAF-4CEA-9680-6107019A4B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6378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870721-AA74-4F44-8D82-DEA601D46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751E8A8-50F4-41A2-9206-6DEE1194587D}" type="datetimeFigureOut">
              <a:rPr lang="en-US" altLang="en-US"/>
              <a:pPr/>
              <a:t>8/10/2022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7E535-B8B1-49F5-80A1-E5B0B287A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D7D05-DA32-408F-8B4E-46D646168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CEC1E1-4579-4F1E-B340-DD122C3263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6169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1" r:id="rId3"/>
    <p:sldLayoutId id="2147483652" r:id="rId4"/>
    <p:sldLayoutId id="2147483656" r:id="rId5"/>
    <p:sldLayoutId id="2147483655" r:id="rId6"/>
    <p:sldLayoutId id="2147483657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E4E6DC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spcBef>
          <a:spcPct val="20000"/>
        </a:spcBef>
        <a:buFont typeface="Arial"/>
        <a:buNone/>
        <a:defRPr sz="3000" kern="1200">
          <a:solidFill>
            <a:srgbClr val="38363D"/>
          </a:solidFill>
          <a:latin typeface="+mn-lt"/>
          <a:ea typeface="+mn-ea"/>
          <a:cs typeface="+mn-cs"/>
        </a:defRPr>
      </a:lvl1pPr>
      <a:lvl2pPr marL="914400" indent="-457200" algn="ctr" defTabSz="914400" rtl="0" eaLnBrk="1" latinLnBrk="0" hangingPunct="1">
        <a:spcBef>
          <a:spcPct val="20000"/>
        </a:spcBef>
        <a:buFont typeface="Arial"/>
        <a:buChar char="•"/>
        <a:defRPr sz="3000" kern="1200">
          <a:solidFill>
            <a:srgbClr val="38363D"/>
          </a:solidFill>
          <a:latin typeface="+mn-lt"/>
          <a:ea typeface="+mn-ea"/>
          <a:cs typeface="+mn-cs"/>
        </a:defRPr>
      </a:lvl2pPr>
      <a:lvl3pPr marL="914400" indent="0" algn="ctr" defTabSz="914400" rtl="0" eaLnBrk="1" latinLnBrk="0" hangingPunct="1">
        <a:spcBef>
          <a:spcPct val="20000"/>
        </a:spcBef>
        <a:buFont typeface="Arial" pitchFamily="34" charset="0"/>
        <a:buNone/>
        <a:defRPr sz="3000" kern="1200">
          <a:solidFill>
            <a:srgbClr val="38363D"/>
          </a:solidFill>
          <a:latin typeface="+mn-lt"/>
          <a:ea typeface="+mn-ea"/>
          <a:cs typeface="+mn-cs"/>
        </a:defRPr>
      </a:lvl3pPr>
      <a:lvl4pPr marL="1371600" indent="0" algn="ctr" defTabSz="914400" rtl="0" eaLnBrk="1" latinLnBrk="0" hangingPunct="1">
        <a:spcBef>
          <a:spcPct val="20000"/>
        </a:spcBef>
        <a:buFont typeface="Arial" pitchFamily="34" charset="0"/>
        <a:buNone/>
        <a:defRPr sz="3000" kern="1200">
          <a:solidFill>
            <a:srgbClr val="38363D"/>
          </a:solidFill>
          <a:latin typeface="+mn-lt"/>
          <a:ea typeface="+mn-ea"/>
          <a:cs typeface="+mn-cs"/>
        </a:defRPr>
      </a:lvl4pPr>
      <a:lvl5pPr marL="1828800" indent="0" algn="ctr" defTabSz="914400" rtl="0" eaLnBrk="1" latinLnBrk="0" hangingPunct="1">
        <a:spcBef>
          <a:spcPct val="20000"/>
        </a:spcBef>
        <a:buFont typeface="Arial" pitchFamily="34" charset="0"/>
        <a:buNone/>
        <a:defRPr sz="3000" kern="1200">
          <a:solidFill>
            <a:srgbClr val="38363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61907761-7ACF-4E16-A1A2-8EBDA1C392D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8C28C2BB-5C41-44FB-B9E0-8878F744CE7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671CE5-EDFA-47D4-AB50-57C4273A97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169DE9FA-ED7B-4C9A-BD08-5FB7A1D4000B}" type="datetimeFigureOut">
              <a:rPr lang="en-US" altLang="en-US"/>
              <a:pPr/>
              <a:t>8/10/2022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C69ACA-89CB-43CC-ACDC-E9145EE68A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19B617-E097-4590-A091-1743EC22EA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D1AF6C43-77F1-44EC-BE29-730F28449F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5972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jpeg"/><Relationship Id="rId18" Type="http://schemas.openxmlformats.org/officeDocument/2006/relationships/image" Target="../media/image35.png"/><Relationship Id="rId3" Type="http://schemas.openxmlformats.org/officeDocument/2006/relationships/image" Target="../media/image20.png"/><Relationship Id="rId21" Type="http://schemas.openxmlformats.org/officeDocument/2006/relationships/image" Target="../media/image38.pn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17" Type="http://schemas.openxmlformats.org/officeDocument/2006/relationships/image" Target="../media/image34.jpeg"/><Relationship Id="rId25" Type="http://schemas.openxmlformats.org/officeDocument/2006/relationships/image" Target="../media/image42.jpeg"/><Relationship Id="rId2" Type="http://schemas.openxmlformats.org/officeDocument/2006/relationships/image" Target="../media/image19.jpeg"/><Relationship Id="rId16" Type="http://schemas.openxmlformats.org/officeDocument/2006/relationships/image" Target="../media/image33.jpe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24" Type="http://schemas.openxmlformats.org/officeDocument/2006/relationships/image" Target="../media/image41.jpe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23" Type="http://schemas.openxmlformats.org/officeDocument/2006/relationships/image" Target="../media/image40.jpeg"/><Relationship Id="rId10" Type="http://schemas.openxmlformats.org/officeDocument/2006/relationships/image" Target="../media/image27.jpeg"/><Relationship Id="rId19" Type="http://schemas.openxmlformats.org/officeDocument/2006/relationships/image" Target="../media/image36.png"/><Relationship Id="rId4" Type="http://schemas.openxmlformats.org/officeDocument/2006/relationships/image" Target="../media/image21.png"/><Relationship Id="rId9" Type="http://schemas.openxmlformats.org/officeDocument/2006/relationships/image" Target="../media/image26.jpeg"/><Relationship Id="rId14" Type="http://schemas.openxmlformats.org/officeDocument/2006/relationships/image" Target="../media/image31.png"/><Relationship Id="rId22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7.png"/><Relationship Id="rId7" Type="http://schemas.openxmlformats.org/officeDocument/2006/relationships/image" Target="../media/image4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58.pn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12" Type="http://schemas.openxmlformats.org/officeDocument/2006/relationships/image" Target="../media/image57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E904B3-B847-F750-3A51-597EB14A8C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8800"/>
            <a:ext cx="9144000" cy="320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57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71F6FB-D96A-9D86-1051-BD3BB5C1A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600" y="-181539"/>
            <a:ext cx="9372600" cy="3753978"/>
          </a:xfrm>
          <a:prstGeom prst="rect">
            <a:avLst/>
          </a:prstGeom>
        </p:spPr>
      </p:pic>
      <p:pic>
        <p:nvPicPr>
          <p:cNvPr id="4" name="Picture 2" descr="Image result for jimmy kimmel halloween candy">
            <a:extLst>
              <a:ext uri="{FF2B5EF4-FFF2-40B4-BE49-F238E27FC236}">
                <a16:creationId xmlns:a16="http://schemas.microsoft.com/office/drawing/2014/main" id="{F7C99FD8-5857-1E9C-36B8-BF41A1E95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 result for jimmy kimmel halloween candy">
            <a:extLst>
              <a:ext uri="{FF2B5EF4-FFF2-40B4-BE49-F238E27FC236}">
                <a16:creationId xmlns:a16="http://schemas.microsoft.com/office/drawing/2014/main" id="{27DFBD87-3D52-9B60-8988-0EF158851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080" y="2098338"/>
            <a:ext cx="5237920" cy="294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224B83-DCB7-CAAF-CEC2-D464E9D2B4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660968"/>
            <a:ext cx="9277350" cy="186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76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DC0F08-FC1A-D5DA-C5BA-A0F840909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7650" y="-143191"/>
            <a:ext cx="9391650" cy="45154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F3B537-4B34-282F-AB8B-245EBDE69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5" y="1581199"/>
            <a:ext cx="9144000" cy="37337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2658A8-2763-3F42-70D9-369A54D593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1581199"/>
            <a:ext cx="9144000" cy="325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41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2C2EA5-647A-04ED-A82B-E31003B50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2075"/>
            <a:ext cx="9315450" cy="18193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92526D-0E6E-6699-7A44-A236007E04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7183" y="2141944"/>
            <a:ext cx="1170533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B598E0-F336-729F-211E-9C23075142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0787"/>
          <a:stretch/>
        </p:blipFill>
        <p:spPr>
          <a:xfrm>
            <a:off x="5799459" y="2141944"/>
            <a:ext cx="829941" cy="859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3803E9-8F27-EA83-4C4C-824331F870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810"/>
          <a:stretch/>
        </p:blipFill>
        <p:spPr>
          <a:xfrm>
            <a:off x="6474467" y="2122894"/>
            <a:ext cx="2136132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344A04-6622-2982-0150-3149656427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3533" y="2599144"/>
            <a:ext cx="1170533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3DC995-3B6F-DBC7-0C80-0E128A7E79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9850" y="2599144"/>
            <a:ext cx="1932599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AECB7C-3732-3B22-9B9C-64E54D3BAC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2706" y="2599144"/>
            <a:ext cx="142658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47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425CBF5-5F0E-45A8-BF8B-3920A190BBB5}"/>
              </a:ext>
            </a:extLst>
          </p:cNvPr>
          <p:cNvCxnSpPr/>
          <p:nvPr/>
        </p:nvCxnSpPr>
        <p:spPr>
          <a:xfrm>
            <a:off x="675861" y="2093840"/>
            <a:ext cx="79115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2EAC916-AAAD-4264-93EB-221C74045260}"/>
              </a:ext>
            </a:extLst>
          </p:cNvPr>
          <p:cNvCxnSpPr/>
          <p:nvPr/>
        </p:nvCxnSpPr>
        <p:spPr>
          <a:xfrm>
            <a:off x="655984" y="4260576"/>
            <a:ext cx="79115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B065B41C-BE91-6712-AC43-0D975B8F35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08264"/>
            <a:ext cx="9144000" cy="244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25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D941F86-F295-F7A9-2FCE-419433599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16" y="443832"/>
            <a:ext cx="9144000" cy="254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85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1B8D41-01DD-DADD-79D3-507B8EACD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3880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C7EE72-8775-5090-9BBD-6124B002D8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88037"/>
            <a:ext cx="9144000" cy="13788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ADBA1C-2115-805D-9529-C918EC940F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92296"/>
            <a:ext cx="9144000" cy="136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63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85D647-BE08-94E8-94A2-BBAC82B9E4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490"/>
          <a:stretch/>
        </p:blipFill>
        <p:spPr>
          <a:xfrm>
            <a:off x="-209550" y="-185142"/>
            <a:ext cx="9353550" cy="32140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2D3637-710C-3399-2706-1E2CB9977E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0595"/>
            <a:ext cx="9144000" cy="41367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3A533F-D8DF-37DE-160C-848CB77D7C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19862"/>
            <a:ext cx="9144000" cy="181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80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85D647-BE08-94E8-94A2-BBAC82B9E4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490"/>
          <a:stretch/>
        </p:blipFill>
        <p:spPr>
          <a:xfrm>
            <a:off x="-209550" y="-185142"/>
            <a:ext cx="9353550" cy="32140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D8BA0DB-C3F8-6FF1-8774-02BA2188FD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87019"/>
            <a:ext cx="2725148" cy="11217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855A77-1F09-0CE5-BA4C-9ECD1E6FD6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61" y="2571749"/>
            <a:ext cx="2414225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54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Waldron Books: Lamp to My Feet Series, Set of 9">
            <a:extLst>
              <a:ext uri="{FF2B5EF4-FFF2-40B4-BE49-F238E27FC236}">
                <a16:creationId xmlns:a16="http://schemas.microsoft.com/office/drawing/2014/main" id="{2AB93364-D5E7-B768-AE90-86D489C04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969" y="3690552"/>
            <a:ext cx="4615454" cy="3076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8E6DA853-3239-0DCD-B9FC-8A527BC88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78" y="972423"/>
            <a:ext cx="1313156" cy="2057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9E5DC"/>
                  </a:outerShdw>
                </a:effectLst>
              </a14:hiddenEffects>
            </a:ext>
          </a:extLst>
        </p:spPr>
      </p:pic>
      <p:pic>
        <p:nvPicPr>
          <p:cNvPr id="4099" name="Picture 3">
            <a:extLst>
              <a:ext uri="{FF2B5EF4-FFF2-40B4-BE49-F238E27FC236}">
                <a16:creationId xmlns:a16="http://schemas.microsoft.com/office/drawing/2014/main" id="{15BB17B9-16EB-CA32-71C3-8D4721AC9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128" y="972423"/>
            <a:ext cx="1391946" cy="2083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9E5DC"/>
                  </a:outerShdw>
                </a:effectLst>
              </a14:hiddenEffects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46815E41-CF87-05AF-BA9C-B8554DF9F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069" y="942338"/>
            <a:ext cx="1391946" cy="2132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9E5DC"/>
                  </a:outerShdw>
                </a:effectLst>
              </a14:hiddenEffects>
            </a:ext>
          </a:extLst>
        </p:spPr>
      </p:pic>
      <p:pic>
        <p:nvPicPr>
          <p:cNvPr id="4" name="Picture 3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9B48BFC2-7693-E6E9-273A-E9A106B97B2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70" y="679730"/>
            <a:ext cx="4216652" cy="3162489"/>
          </a:xfrm>
          <a:prstGeom prst="rect">
            <a:avLst/>
          </a:prstGeom>
        </p:spPr>
      </p:pic>
      <p:pic>
        <p:nvPicPr>
          <p:cNvPr id="4106" name="Picture 10" descr="Creation to Revelation">
            <a:extLst>
              <a:ext uri="{FF2B5EF4-FFF2-40B4-BE49-F238E27FC236}">
                <a16:creationId xmlns:a16="http://schemas.microsoft.com/office/drawing/2014/main" id="{669FE62A-B01D-7EB1-C2E2-CD58E5DB0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7" y="3131257"/>
            <a:ext cx="3636264" cy="363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reation to Revelation">
            <a:extLst>
              <a:ext uri="{FF2B5EF4-FFF2-40B4-BE49-F238E27FC236}">
                <a16:creationId xmlns:a16="http://schemas.microsoft.com/office/drawing/2014/main" id="{37F3D1BE-B0C1-39B1-6808-286B6B12F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674" y="3211476"/>
            <a:ext cx="2743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ow Great Is Our God: 100 Indescribable Devotions About God and Science">
            <a:extLst>
              <a:ext uri="{FF2B5EF4-FFF2-40B4-BE49-F238E27FC236}">
                <a16:creationId xmlns:a16="http://schemas.microsoft.com/office/drawing/2014/main" id="{440456A2-E086-1ADA-4115-F967A748C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663" y="70245"/>
            <a:ext cx="3030143" cy="4296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Facing the Blazing Furnace - I Can Read 2">
            <a:extLst>
              <a:ext uri="{FF2B5EF4-FFF2-40B4-BE49-F238E27FC236}">
                <a16:creationId xmlns:a16="http://schemas.microsoft.com/office/drawing/2014/main" id="{43BC4CE0-B598-EB26-4B56-832948DF2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613" y="863330"/>
            <a:ext cx="2366803" cy="359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Paul's Great Basket Caper">
            <a:extLst>
              <a:ext uri="{FF2B5EF4-FFF2-40B4-BE49-F238E27FC236}">
                <a16:creationId xmlns:a16="http://schemas.microsoft.com/office/drawing/2014/main" id="{30A1F073-2F65-E649-05F4-69E9F1F95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0230"/>
            <a:ext cx="2586018" cy="335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Master Books Homeschool Curriculum - The Answers Book for Kids 3">
            <a:extLst>
              <a:ext uri="{FF2B5EF4-FFF2-40B4-BE49-F238E27FC236}">
                <a16:creationId xmlns:a16="http://schemas.microsoft.com/office/drawing/2014/main" id="{56C0CDC8-AB66-86FB-2DAE-70C8E4A49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800" y="3354285"/>
            <a:ext cx="3384421" cy="3433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Gary Henry Devotional Book Bundle">
            <a:extLst>
              <a:ext uri="{FF2B5EF4-FFF2-40B4-BE49-F238E27FC236}">
                <a16:creationId xmlns:a16="http://schemas.microsoft.com/office/drawing/2014/main" id="{BD3FF079-DE4C-9ED8-4CDD-86889B270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0" y="3585892"/>
            <a:ext cx="4380151" cy="328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D0E16A-6902-86B9-B55F-70EA57F16658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30873" t="34296" r="17620" b="19918"/>
          <a:stretch/>
        </p:blipFill>
        <p:spPr>
          <a:xfrm>
            <a:off x="3204235" y="428802"/>
            <a:ext cx="5857708" cy="2928956"/>
          </a:xfrm>
          <a:prstGeom prst="rect">
            <a:avLst/>
          </a:prstGeom>
        </p:spPr>
      </p:pic>
      <p:pic>
        <p:nvPicPr>
          <p:cNvPr id="4118" name="Picture 22" descr="Appian Media – For All Things Bible">
            <a:extLst>
              <a:ext uri="{FF2B5EF4-FFF2-40B4-BE49-F238E27FC236}">
                <a16:creationId xmlns:a16="http://schemas.microsoft.com/office/drawing/2014/main" id="{E051CE55-C2A4-F22B-5D10-64E8BBAC7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880" y="3168147"/>
            <a:ext cx="4907037" cy="3680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0" name="Picture 24" descr="Visual Faith and the Bible Project - Association of Partners in Christian  Education">
            <a:extLst>
              <a:ext uri="{FF2B5EF4-FFF2-40B4-BE49-F238E27FC236}">
                <a16:creationId xmlns:a16="http://schemas.microsoft.com/office/drawing/2014/main" id="{1CA3F1CB-968C-4036-8669-5FC0D9A5D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0" y="1927811"/>
            <a:ext cx="4869421" cy="231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2" name="Picture 26" descr="How the Bible Project Is Using Video to Get Peopl... | Christianity Today">
            <a:extLst>
              <a:ext uri="{FF2B5EF4-FFF2-40B4-BE49-F238E27FC236}">
                <a16:creationId xmlns:a16="http://schemas.microsoft.com/office/drawing/2014/main" id="{EA48965D-7A07-E146-82ED-30FDC0091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5" y="4218006"/>
            <a:ext cx="4907037" cy="269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0EAD26-DB29-2E37-F70C-E5B076F93BFF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9681" t="23867" r="28267" b="18010"/>
          <a:stretch/>
        </p:blipFill>
        <p:spPr>
          <a:xfrm>
            <a:off x="3447878" y="149181"/>
            <a:ext cx="5674102" cy="29895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E50507C-ABD3-4EBB-D9B1-28933D0F891D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5201" t="18177" r="28400" b="18569"/>
          <a:stretch/>
        </p:blipFill>
        <p:spPr>
          <a:xfrm>
            <a:off x="130659" y="124758"/>
            <a:ext cx="5695550" cy="30519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6EC75C8-F4C7-ADA7-DA24-1DEE84E54EC5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6163" t="17532" r="28666" b="20983"/>
          <a:stretch/>
        </p:blipFill>
        <p:spPr>
          <a:xfrm>
            <a:off x="3234141" y="3685935"/>
            <a:ext cx="5959152" cy="31624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9319F68-41B2-BCE4-E9C9-54B7B5EE6C37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6164" t="17531" r="28533" b="18569"/>
          <a:stretch/>
        </p:blipFill>
        <p:spPr>
          <a:xfrm>
            <a:off x="316197" y="213073"/>
            <a:ext cx="5971344" cy="328666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9F44B6E-E0D4-0C0D-4454-5E52F3D5B0CD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9681" t="17531" r="27999" b="18569"/>
          <a:stretch/>
        </p:blipFill>
        <p:spPr>
          <a:xfrm>
            <a:off x="225454" y="3588330"/>
            <a:ext cx="5698486" cy="3286668"/>
          </a:xfrm>
          <a:prstGeom prst="rect">
            <a:avLst/>
          </a:prstGeom>
        </p:spPr>
      </p:pic>
      <p:pic>
        <p:nvPicPr>
          <p:cNvPr id="4124" name="Picture 28" descr="ESV Scripture Journal: John (Paperback) - The Gospel Coalition">
            <a:extLst>
              <a:ext uri="{FF2B5EF4-FFF2-40B4-BE49-F238E27FC236}">
                <a16:creationId xmlns:a16="http://schemas.microsoft.com/office/drawing/2014/main" id="{CD7142EA-65E6-E5F5-062D-5BAFAECF5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00" y="63497"/>
            <a:ext cx="49323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6" name="Picture 30" descr="ESV Scripture Journal: New Testament Set: ESV Bibles: 9781433562440: Books:  Amazon.com">
            <a:extLst>
              <a:ext uri="{FF2B5EF4-FFF2-40B4-BE49-F238E27FC236}">
                <a16:creationId xmlns:a16="http://schemas.microsoft.com/office/drawing/2014/main" id="{B78A1FF8-DBE6-2FE8-CFDB-512F407CA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497"/>
            <a:ext cx="9144000" cy="609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 descr="A group of people standing next to a painting&#10;&#10;Description automatically generated">
            <a:extLst>
              <a:ext uri="{FF2B5EF4-FFF2-40B4-BE49-F238E27FC236}">
                <a16:creationId xmlns:a16="http://schemas.microsoft.com/office/drawing/2014/main" id="{C2428F2D-22B6-0442-4450-A5498F86FE03}"/>
              </a:ext>
            </a:extLst>
          </p:cNvPr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909" y="70245"/>
            <a:ext cx="9227332" cy="692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58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4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4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18C338-BB0E-BB65-F0DF-A0ED34077E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252"/>
          <a:stretch/>
        </p:blipFill>
        <p:spPr>
          <a:xfrm>
            <a:off x="-209550" y="-185142"/>
            <a:ext cx="9353550" cy="33093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0B94A4-5A5E-96AE-FE3A-D00D76D236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87019"/>
            <a:ext cx="2725148" cy="11217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AFBB13-CCBC-F7DE-32BE-021E4BC039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61" y="2514599"/>
            <a:ext cx="2414225" cy="11217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CAF917-10CF-360A-2E91-601398DBA4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935" y="3344369"/>
            <a:ext cx="2932430" cy="11217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0BCCE0-3931-1653-394E-602A4E2B64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007781"/>
            <a:ext cx="9144000" cy="13463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1E847B-10DE-71E9-6263-DC16129A79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82506" y="1908337"/>
            <a:ext cx="9509011" cy="27073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3A0FF4-D0E0-D993-68D8-E4C9D1F50D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594" y="4388726"/>
            <a:ext cx="9120406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29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 Don't Have Enough Faith to Be an Atheist (Book) - Frank Turek, Norm  Geisler">
            <a:extLst>
              <a:ext uri="{FF2B5EF4-FFF2-40B4-BE49-F238E27FC236}">
                <a16:creationId xmlns:a16="http://schemas.microsoft.com/office/drawing/2014/main" id="{0ADDCD35-2034-F6EA-F83C-99C7A9D4B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998" y="2943598"/>
            <a:ext cx="2446333" cy="3683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tealing from God eBook by Frank Turek - 9781612918044 | Rakuten Kobo  United States">
            <a:extLst>
              <a:ext uri="{FF2B5EF4-FFF2-40B4-BE49-F238E27FC236}">
                <a16:creationId xmlns:a16="http://schemas.microsoft.com/office/drawing/2014/main" id="{7FD3F1B2-18E0-11E5-60A9-100F83C3D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37" y="379112"/>
            <a:ext cx="1935837" cy="290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Amazon - It Couldn't Just Happen: Knowing the Truth About God's Awesome  Creation: Lawrence O. Richards: 9781400317141: Books">
            <a:extLst>
              <a:ext uri="{FF2B5EF4-FFF2-40B4-BE49-F238E27FC236}">
                <a16:creationId xmlns:a16="http://schemas.microsoft.com/office/drawing/2014/main" id="{26783237-8A30-B3C1-6F82-15ECE5870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004" y="3201694"/>
            <a:ext cx="2266592" cy="3006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Amazon - Mind Your Faith, 2nd Ed: Essays in Apologetics: Moyer, Doy:  9781890119577: Books">
            <a:extLst>
              <a:ext uri="{FF2B5EF4-FFF2-40B4-BE49-F238E27FC236}">
                <a16:creationId xmlns:a16="http://schemas.microsoft.com/office/drawing/2014/main" id="{FDDBBE27-034A-4BE7-3F46-960934D1C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846" y="3228459"/>
            <a:ext cx="2266592" cy="339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The Questions Christians Hope No One Will Ask: (With Answers) - Kindle  edition by Mittelberg, Mark, Strobel, Lee, Strobel, Lee. Religion &amp;  Spirituality Kindle eBooks @ Amazon.com.">
            <a:extLst>
              <a:ext uri="{FF2B5EF4-FFF2-40B4-BE49-F238E27FC236}">
                <a16:creationId xmlns:a16="http://schemas.microsoft.com/office/drawing/2014/main" id="{9954A117-5737-1E75-D316-FD1878ADC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509" y="121920"/>
            <a:ext cx="2127340" cy="3128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Books by J. Warner Wallace | Cold Case Christianity">
            <a:extLst>
              <a:ext uri="{FF2B5EF4-FFF2-40B4-BE49-F238E27FC236}">
                <a16:creationId xmlns:a16="http://schemas.microsoft.com/office/drawing/2014/main" id="{CA9CCB30-CFAD-B219-9BEE-D34BEE663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415" y="3780162"/>
            <a:ext cx="2289465" cy="294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Forensic Faith: J. Warner Wallace: 9781434709882 - Christianbook.com">
            <a:extLst>
              <a:ext uri="{FF2B5EF4-FFF2-40B4-BE49-F238E27FC236}">
                <a16:creationId xmlns:a16="http://schemas.microsoft.com/office/drawing/2014/main" id="{6CF3568F-6C8D-6EDC-8C73-6C1E7BDA8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966" y="90674"/>
            <a:ext cx="2262083" cy="3006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Tactics, 10th Anniversary Edition: A Game Plan for Discussing Your  Christian Convictions - Kindle edition by Koukl, Gregory, Strobel, Lee.  Religion &amp; Spirituality Kindle eBooks @ Amazon.com.">
            <a:extLst>
              <a:ext uri="{FF2B5EF4-FFF2-40B4-BE49-F238E27FC236}">
                <a16:creationId xmlns:a16="http://schemas.microsoft.com/office/drawing/2014/main" id="{B21B1CE2-46C6-A6E5-2B21-FEC5AC5A9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598" y="177985"/>
            <a:ext cx="1972540" cy="300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Calvinism in the Light of Scripture">
            <a:extLst>
              <a:ext uri="{FF2B5EF4-FFF2-40B4-BE49-F238E27FC236}">
                <a16:creationId xmlns:a16="http://schemas.microsoft.com/office/drawing/2014/main" id="{7E99963C-D9DF-205A-A9C3-A3F21528B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645" y="98277"/>
            <a:ext cx="2786722" cy="402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" name="Picture 20" descr="Institutionalism">
            <a:extLst>
              <a:ext uri="{FF2B5EF4-FFF2-40B4-BE49-F238E27FC236}">
                <a16:creationId xmlns:a16="http://schemas.microsoft.com/office/drawing/2014/main" id="{ED8E4438-381A-3AD0-B2F5-A3E8A7157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100" y="98277"/>
            <a:ext cx="2813326" cy="4052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2" name="Picture 22" descr="Premillennialism: Examined and Refuted">
            <a:extLst>
              <a:ext uri="{FF2B5EF4-FFF2-40B4-BE49-F238E27FC236}">
                <a16:creationId xmlns:a16="http://schemas.microsoft.com/office/drawing/2014/main" id="{1360C58C-287A-675F-4561-3B78461E0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56" y="260319"/>
            <a:ext cx="2791156" cy="402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04F01B-B64F-EA1A-C15B-36EA54965B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746" y="2929262"/>
            <a:ext cx="9196606" cy="1854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61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7E7904-2C0C-D2CE-554C-AAA9FA2B0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0" y="-194072"/>
            <a:ext cx="9334500" cy="29408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4F8AAE-6644-38D6-9211-C08B6D6E4F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74234"/>
            <a:ext cx="9144000" cy="138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63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1950</TotalTime>
  <Words>0</Words>
  <Application>Microsoft Office PowerPoint</Application>
  <PresentationFormat>On-screen Show (4:3)</PresentationFormat>
  <Paragraphs>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Trebuchet MS</vt:lpstr>
      <vt:lpstr>Default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RT Creative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Chapman</dc:creator>
  <cp:lastModifiedBy>User4</cp:lastModifiedBy>
  <cp:revision>120</cp:revision>
  <dcterms:created xsi:type="dcterms:W3CDTF">2014-03-26T14:03:34Z</dcterms:created>
  <dcterms:modified xsi:type="dcterms:W3CDTF">2022-08-10T15:25:40Z</dcterms:modified>
</cp:coreProperties>
</file>